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60" r:id="rId3"/>
    <p:sldId id="257" r:id="rId4"/>
    <p:sldId id="263" r:id="rId5"/>
    <p:sldId id="261" r:id="rId6"/>
    <p:sldId id="265" r:id="rId7"/>
    <p:sldId id="264" r:id="rId8"/>
    <p:sldId id="259" r:id="rId9"/>
    <p:sldId id="258" r:id="rId10"/>
    <p:sldId id="262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4" autoAdjust="0"/>
    <p:restoredTop sz="94662" autoAdjust="0"/>
  </p:normalViewPr>
  <p:slideViewPr>
    <p:cSldViewPr>
      <p:cViewPr>
        <p:scale>
          <a:sx n="90" d="100"/>
          <a:sy n="90" d="100"/>
        </p:scale>
        <p:origin x="-594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59418-5E34-4C25-BFDE-F5C802250982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66840-989D-4E73-ACEA-F009E66A803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0530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66840-989D-4E73-ACEA-F009E66A8032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320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2018-12-29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23617" y="1124744"/>
            <a:ext cx="7772400" cy="605929"/>
          </a:xfrm>
        </p:spPr>
        <p:txBody>
          <a:bodyPr>
            <a:normAutofit/>
          </a:bodyPr>
          <a:lstStyle/>
          <a:p>
            <a:r>
              <a:rPr lang="pl-PL" sz="3200" cap="none" dirty="0" smtClean="0"/>
              <a:t>MORĄG – ratusz na początku XX w. </a:t>
            </a:r>
            <a:endParaRPr lang="pl-PL" sz="3200" cap="none" dirty="0"/>
          </a:p>
        </p:txBody>
      </p:sp>
      <p:pic>
        <p:nvPicPr>
          <p:cNvPr id="1026" name="Picture 2" descr="C:\Users\frytek500\Pictures\Skany\Skan_20181220 (10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23" t="15428" r="26649" b="53442"/>
          <a:stretch/>
        </p:blipFill>
        <p:spPr bwMode="auto">
          <a:xfrm>
            <a:off x="2223087" y="2204864"/>
            <a:ext cx="4573461" cy="32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82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smtClean="0"/>
              <a:t>Dziś w ratuszu mieści się Informacja Turystyczna, Galeria Sztuki oraz Morąska Izba Pamięci Historycznej.</a:t>
            </a:r>
          </a:p>
          <a:p>
            <a:pPr algn="just"/>
            <a:r>
              <a:rPr lang="pl-PL" dirty="0"/>
              <a:t>W specjalnej sali konferencyjno-szkoleniowej odbywają się koncerty oraz sesje Rady Miasta.</a:t>
            </a:r>
            <a:endParaRPr lang="pl-PL" dirty="0" smtClean="0"/>
          </a:p>
          <a:p>
            <a:pPr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21351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 XIV wieczny gotycki ratusz to jedna z największych atrakcji Morąga. Budynek był kilkakrotnie zniszczony przez pożary, podlegał przebudowom. Swój okazały wygląd  zyskał w 1444r.</a:t>
            </a:r>
          </a:p>
          <a:p>
            <a:r>
              <a:rPr lang="pl-PL" dirty="0" smtClean="0"/>
              <a:t>W XIX w. ratusz odrestaurowano wg projektu królewieckiego architekta Fritza </a:t>
            </a:r>
            <a:r>
              <a:rPr lang="pl-PL" dirty="0" err="1" smtClean="0"/>
              <a:t>Heitmanna</a:t>
            </a:r>
            <a:r>
              <a:rPr lang="pl-PL" dirty="0" smtClean="0"/>
              <a:t>.</a:t>
            </a:r>
          </a:p>
          <a:p>
            <a:r>
              <a:rPr lang="pl-PL" dirty="0" smtClean="0"/>
              <a:t>W okresie międzywojennym ratusz był siedzibą władz miejskich. W zachodniej części budynku mieścił się też posterunek policji.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2257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260648"/>
            <a:ext cx="6800800" cy="1720552"/>
          </a:xfrm>
        </p:spPr>
        <p:txBody>
          <a:bodyPr>
            <a:noAutofit/>
          </a:bodyPr>
          <a:lstStyle/>
          <a:p>
            <a:r>
              <a:rPr lang="pl-PL" cap="none" dirty="0" smtClean="0"/>
              <a:t/>
            </a:r>
            <a:br>
              <a:rPr lang="pl-PL" cap="none" dirty="0" smtClean="0"/>
            </a:br>
            <a:r>
              <a:rPr lang="pl-PL" cap="none" dirty="0"/>
              <a:t/>
            </a:r>
            <a:br>
              <a:rPr lang="pl-PL" cap="none" dirty="0"/>
            </a:br>
            <a:r>
              <a:rPr lang="pl-PL" cap="none" dirty="0" smtClean="0"/>
              <a:t/>
            </a:r>
            <a:br>
              <a:rPr lang="pl-PL" cap="none" dirty="0" smtClean="0"/>
            </a:br>
            <a:r>
              <a:rPr lang="pl-PL" sz="3200" cap="none" dirty="0" smtClean="0"/>
              <a:t> </a:t>
            </a:r>
            <a:r>
              <a:rPr lang="pl-PL" sz="3200" cap="none" dirty="0"/>
              <a:t>Przyległe do ratusza przybudówki  </a:t>
            </a:r>
            <a:r>
              <a:rPr lang="pl-PL" sz="3200" dirty="0"/>
              <a:t>- </a:t>
            </a:r>
            <a:r>
              <a:rPr lang="pl-PL" sz="3200" cap="none" dirty="0"/>
              <a:t>usunięte w </a:t>
            </a:r>
            <a:r>
              <a:rPr lang="pl-PL" sz="3200" cap="none" dirty="0" smtClean="0"/>
              <a:t>1901r. </a:t>
            </a:r>
            <a:endParaRPr lang="pl-PL" sz="3200" cap="none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40" t="8636" r="19869" b="47727"/>
          <a:stretch/>
        </p:blipFill>
        <p:spPr>
          <a:xfrm>
            <a:off x="3419866" y="2564904"/>
            <a:ext cx="1861027" cy="27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8477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cap="none" dirty="0" smtClean="0"/>
              <a:t>Już bez przybudówek – </a:t>
            </a:r>
            <a:r>
              <a:rPr lang="pl-PL" cap="none" dirty="0"/>
              <a:t/>
            </a:r>
            <a:br>
              <a:rPr lang="pl-PL" cap="none" dirty="0"/>
            </a:br>
            <a:r>
              <a:rPr lang="pl-PL" cap="none" dirty="0" smtClean="0"/>
              <a:t>1906r.              1911r.</a:t>
            </a:r>
            <a:endParaRPr lang="pl-PL" cap="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34" b="12417"/>
          <a:stretch/>
        </p:blipFill>
        <p:spPr bwMode="auto">
          <a:xfrm>
            <a:off x="1488784" y="2526484"/>
            <a:ext cx="2508696" cy="295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786"/>
          <a:stretch/>
        </p:blipFill>
        <p:spPr bwMode="auto">
          <a:xfrm>
            <a:off x="5220072" y="2526484"/>
            <a:ext cx="2195550" cy="291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21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 smtClean="0"/>
              <a:t>Malownicze budynki, które przylegały do ratusza, niestety zaciemniały dolne sale. Dlatego w czasach napoleońskich były tu pomieszczenia gospodarcze: waga miejska, sprzęt przeciwpożarowy oraz posterunek straży miejskiej.</a:t>
            </a:r>
          </a:p>
          <a:p>
            <a:pPr algn="just"/>
            <a:r>
              <a:rPr lang="pl-PL" dirty="0" smtClean="0"/>
              <a:t>Ostatnie przybudówki usunięto w 1901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779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cap="none" dirty="0" smtClean="0"/>
              <a:t>Ratusz w 1945r.</a:t>
            </a:r>
            <a:endParaRPr lang="pl-PL" sz="3200" cap="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4969716" cy="320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7994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pl-PL" dirty="0" smtClean="0"/>
              <a:t>Ratusz </a:t>
            </a:r>
            <a:r>
              <a:rPr lang="pl-PL" dirty="0"/>
              <a:t>został obrócony w</a:t>
            </a:r>
            <a:r>
              <a:rPr lang="pl-PL" b="1" dirty="0"/>
              <a:t> </a:t>
            </a:r>
            <a:r>
              <a:rPr lang="pl-PL" dirty="0"/>
              <a:t>ruinę w styczniu 1945 roku, w czasie działań wojennych - zawaliły się dach i wieża, pozostał jedynie szkielet budowli.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Po </a:t>
            </a:r>
            <a:r>
              <a:rPr lang="pl-PL" dirty="0"/>
              <a:t>wojnie ratusz został odbudowany. Pełnił funkcję siedziby władz miejskich, </a:t>
            </a:r>
            <a:r>
              <a:rPr lang="pl-PL" dirty="0" smtClean="0"/>
              <a:t>a </a:t>
            </a:r>
            <a:r>
              <a:rPr lang="pl-PL" dirty="0"/>
              <a:t>następnie muzeum.</a:t>
            </a:r>
          </a:p>
          <a:p>
            <a:pPr algn="just"/>
            <a:r>
              <a:rPr lang="pl-PL" dirty="0"/>
              <a:t>Od 1985 roku budynek był nieużytkowany; zaczął niszczeć. </a:t>
            </a:r>
          </a:p>
          <a:p>
            <a:pPr algn="just"/>
            <a:r>
              <a:rPr lang="pl-PL" dirty="0"/>
              <a:t>W</a:t>
            </a:r>
            <a:r>
              <a:rPr lang="pl-PL" dirty="0" smtClean="0"/>
              <a:t> </a:t>
            </a:r>
            <a:r>
              <a:rPr lang="pl-PL" dirty="0"/>
              <a:t>ramach projektu restauracji w latach 2003-2006 dokonano generalnego remontu całego </a:t>
            </a:r>
            <a:r>
              <a:rPr lang="pl-PL" dirty="0" smtClean="0"/>
              <a:t>obiektu.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715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cap="none" dirty="0" smtClean="0"/>
              <a:t>Pamiątkowa tablica na ratuszu</a:t>
            </a:r>
            <a:endParaRPr lang="pl-PL" cap="none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45"/>
          <a:stretch/>
        </p:blipFill>
        <p:spPr>
          <a:xfrm>
            <a:off x="3429000" y="2729344"/>
            <a:ext cx="2286000" cy="27570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1448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6400800" cy="685800"/>
          </a:xfrm>
        </p:spPr>
        <p:txBody>
          <a:bodyPr>
            <a:normAutofit/>
          </a:bodyPr>
          <a:lstStyle/>
          <a:p>
            <a:r>
              <a:rPr lang="pl-PL" sz="3200" cap="none" dirty="0" smtClean="0"/>
              <a:t>Ratusz dziś...</a:t>
            </a:r>
            <a:endParaRPr lang="pl-PL" sz="3200" cap="none" dirty="0"/>
          </a:p>
        </p:txBody>
      </p:sp>
      <p:pic>
        <p:nvPicPr>
          <p:cNvPr id="1026" name="Picture 2" descr="C:\Users\frytek500\Desktop\morąg\IMG_20181217_1427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91" r="35455" b="14091"/>
          <a:stretch/>
        </p:blipFill>
        <p:spPr bwMode="auto">
          <a:xfrm>
            <a:off x="1619672" y="2490992"/>
            <a:ext cx="2183929" cy="32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ytek500\Desktop\morąg\IMG_20181217_143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17" t="-3218" r="4729" b="8890"/>
          <a:stretch/>
        </p:blipFill>
        <p:spPr bwMode="auto">
          <a:xfrm>
            <a:off x="4693059" y="2492896"/>
            <a:ext cx="2465036" cy="32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26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101</TotalTime>
  <Words>178</Words>
  <Application>Microsoft Office PowerPoint</Application>
  <PresentationFormat>Pokaz na ekranie (4:3)</PresentationFormat>
  <Paragraphs>17</Paragraphs>
  <Slides>10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Ekskluzywny</vt:lpstr>
      <vt:lpstr>MORĄG – ratusz na początku XX w. </vt:lpstr>
      <vt:lpstr>Slajd 2</vt:lpstr>
      <vt:lpstr>    Przyległe do ratusza przybudówki  - usunięte w 1901r. </vt:lpstr>
      <vt:lpstr>Już bez przybudówek –  1906r.              1911r.</vt:lpstr>
      <vt:lpstr>Slajd 5</vt:lpstr>
      <vt:lpstr>Ratusz w 1945r.</vt:lpstr>
      <vt:lpstr>Slajd 7</vt:lpstr>
      <vt:lpstr>Pamiątkowa tablica na ratuszu</vt:lpstr>
      <vt:lpstr>Ratusz dziś...</vt:lpstr>
      <vt:lpstr>Slajd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MORĄG – ratusz na początku XX wieku</dc:title>
  <dc:creator>frytek500</dc:creator>
  <cp:lastModifiedBy>Angelika</cp:lastModifiedBy>
  <cp:revision>13</cp:revision>
  <dcterms:created xsi:type="dcterms:W3CDTF">2018-12-28T23:10:54Z</dcterms:created>
  <dcterms:modified xsi:type="dcterms:W3CDTF">2018-12-29T15:01:30Z</dcterms:modified>
</cp:coreProperties>
</file>