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D17FA3B-C404-4317-B0BC-953931111309}" type="datetimeFigureOut">
              <a:rPr lang="pl-PL" smtClean="0"/>
              <a:pPr/>
              <a:t>2018-12-29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2018-12-29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2018-12-29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2018-12-29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2018-12-29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2018-12-29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2018-12-29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2018-12-29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2018-12-29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2018-12-29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2018-12-29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2018-12-29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821953"/>
          </a:xfrm>
        </p:spPr>
        <p:txBody>
          <a:bodyPr>
            <a:normAutofit/>
          </a:bodyPr>
          <a:lstStyle/>
          <a:p>
            <a:r>
              <a:rPr lang="pl-PL" sz="2800" cap="none" dirty="0" smtClean="0"/>
              <a:t>Wieża ciśnień w </a:t>
            </a:r>
            <a:r>
              <a:rPr lang="pl-PL" sz="2800" cap="none" dirty="0"/>
              <a:t>M</a:t>
            </a:r>
            <a:r>
              <a:rPr lang="pl-PL" sz="2800" cap="none" dirty="0" smtClean="0"/>
              <a:t>orągu</a:t>
            </a:r>
            <a:endParaRPr lang="pl-PL" sz="2800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319" y="1916832"/>
            <a:ext cx="5006468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111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35354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 smtClean="0"/>
              <a:t>Neogotycka wieża </a:t>
            </a:r>
            <a:r>
              <a:rPr lang="pl-PL" dirty="0"/>
              <a:t>ciśnień w Morągu została </a:t>
            </a:r>
            <a:r>
              <a:rPr lang="pl-PL" dirty="0" smtClean="0"/>
              <a:t>wybudowana </a:t>
            </a:r>
            <a:r>
              <a:rPr lang="pl-PL" dirty="0"/>
              <a:t>w roku </a:t>
            </a:r>
            <a:r>
              <a:rPr lang="pl-PL" dirty="0" smtClean="0"/>
              <a:t>1906. </a:t>
            </a:r>
            <a:br>
              <a:rPr lang="pl-PL" dirty="0" smtClean="0"/>
            </a:br>
            <a:r>
              <a:rPr lang="pl-PL" dirty="0" smtClean="0"/>
              <a:t>Wieża </a:t>
            </a:r>
            <a:r>
              <a:rPr lang="pl-PL" dirty="0"/>
              <a:t>ma zbiornik stalowy o pojemności 150 </a:t>
            </a:r>
            <a:r>
              <a:rPr lang="pl-PL" dirty="0" smtClean="0"/>
              <a:t>m³, </a:t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wysokość wieży to około 25 metrów. </a:t>
            </a:r>
            <a:endParaRPr lang="pl-PL" dirty="0" smtClean="0"/>
          </a:p>
          <a:p>
            <a:pPr algn="just"/>
            <a:r>
              <a:rPr lang="pl-PL" dirty="0"/>
              <a:t>Projekt ujęcia wody i sieci wodociągowej opracował inż. </a:t>
            </a:r>
            <a:r>
              <a:rPr lang="pl-PL" dirty="0" err="1"/>
              <a:t>Richel</a:t>
            </a:r>
            <a:r>
              <a:rPr lang="pl-PL" dirty="0"/>
              <a:t>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budowę prowadziła firma z </a:t>
            </a:r>
            <a:r>
              <a:rPr lang="pl-PL" dirty="0" smtClean="0"/>
              <a:t>Berlina. </a:t>
            </a:r>
            <a:r>
              <a:rPr lang="pl-PL" dirty="0"/>
              <a:t>Wodociąg stanowił element zespołu budowli określanych mianem zakładu komunalnego gaz-światło-woda</a:t>
            </a:r>
            <a:r>
              <a:rPr lang="pl-PL" dirty="0" smtClean="0"/>
              <a:t>.</a:t>
            </a:r>
          </a:p>
          <a:p>
            <a:pPr algn="just"/>
            <a:r>
              <a:rPr lang="pl-PL" dirty="0"/>
              <a:t>Po wybudowaniu, w 1935 roku, nowej wieży ciśnień </a:t>
            </a:r>
            <a:r>
              <a:rPr lang="pl-PL" dirty="0" smtClean="0"/>
              <a:t>z większym zbiornikiem, </a:t>
            </a:r>
            <a:r>
              <a:rPr lang="pl-PL" dirty="0"/>
              <a:t>omawiana wieża wykorzystywana była jako zbiornik rezerwowy i służyła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wyrównywania ciśnienia w sieci. </a:t>
            </a:r>
            <a:endParaRPr lang="pl-PL" dirty="0" smtClean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5472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85800"/>
          </a:xfrm>
        </p:spPr>
        <p:txBody>
          <a:bodyPr>
            <a:normAutofit/>
          </a:bodyPr>
          <a:lstStyle/>
          <a:p>
            <a:r>
              <a:rPr lang="pl-PL" sz="2800" cap="none" dirty="0" smtClean="0"/>
              <a:t>Wieża w latach 1957 - 1960</a:t>
            </a:r>
            <a:endParaRPr lang="pl-PL" sz="2800" cap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39500"/>
            <a:ext cx="2427051" cy="345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905" y="2312864"/>
            <a:ext cx="4164030" cy="33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965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latach 50. zmodernizowano i rozbudowano wodociągi miejskie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wieżę wyłączono całkowicie z eksploatacji.</a:t>
            </a:r>
          </a:p>
        </p:txBody>
      </p:sp>
    </p:spTree>
    <p:extLst>
      <p:ext uri="{BB962C8B-B14F-4D97-AF65-F5344CB8AC3E}">
        <p14:creationId xmlns:p14="http://schemas.microsoft.com/office/powerpoint/2010/main" xmlns="" val="102690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cap="none" dirty="0" smtClean="0"/>
              <a:t>Wieża ciśnień dziś</a:t>
            </a:r>
            <a:endParaRPr lang="pl-PL" sz="2800" cap="non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17" b="5672"/>
          <a:stretch/>
        </p:blipFill>
        <p:spPr bwMode="auto">
          <a:xfrm>
            <a:off x="1115616" y="2313643"/>
            <a:ext cx="2489760" cy="3325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62" t="13604" r="12477"/>
          <a:stretch/>
        </p:blipFill>
        <p:spPr bwMode="auto">
          <a:xfrm>
            <a:off x="4221473" y="2356189"/>
            <a:ext cx="3915992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41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Wieża wpisana jest do rejestru zabytków.</a:t>
            </a:r>
          </a:p>
          <a:p>
            <a:r>
              <a:rPr lang="pl-PL" dirty="0" smtClean="0"/>
              <a:t>Obecnie wieża  jest w rękach prywatnego właściciela i służy mieszkańcom miasta jako kawiarnia.</a:t>
            </a:r>
          </a:p>
          <a:p>
            <a:r>
              <a:rPr lang="pl-PL" dirty="0" smtClean="0"/>
              <a:t>Od 2004 roku jest obiektem nadawczym radia.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4575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8000">
        <p:fade/>
      </p:transition>
    </mc:Choice>
    <mc:Fallback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</TotalTime>
  <Words>62</Words>
  <Application>Microsoft Office PowerPoint</Application>
  <PresentationFormat>Pokaz na ekranie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Ekskluzywny</vt:lpstr>
      <vt:lpstr>Wieża ciśnień w Morągu</vt:lpstr>
      <vt:lpstr>Slajd 2</vt:lpstr>
      <vt:lpstr>Wieża w latach 1957 - 1960</vt:lpstr>
      <vt:lpstr>Slajd 4</vt:lpstr>
      <vt:lpstr>Wieża ciśnień dziś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Wieża ciśnień w Morągu</dc:title>
  <dc:creator>frytek500</dc:creator>
  <cp:lastModifiedBy>Angelika</cp:lastModifiedBy>
  <cp:revision>7</cp:revision>
  <dcterms:created xsi:type="dcterms:W3CDTF">2018-12-29T17:24:55Z</dcterms:created>
  <dcterms:modified xsi:type="dcterms:W3CDTF">2018-12-29T19:33:00Z</dcterms:modified>
</cp:coreProperties>
</file>