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58" r:id="rId5"/>
    <p:sldId id="261" r:id="rId6"/>
    <p:sldId id="259" r:id="rId7"/>
    <p:sldId id="260" r:id="rId8"/>
    <p:sldId id="262" r:id="rId9"/>
    <p:sldId id="263" r:id="rId10"/>
    <p:sldId id="264" r:id="rId11"/>
    <p:sldId id="266" r:id="rId12"/>
    <p:sldId id="265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Rg st="1" end="16"/>
    <p:penClr>
      <a:srgbClr val="FF0000"/>
    </p:penClr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02" y="5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D2848-24B0-4794-BF9E-F2777B454794}" type="datetimeFigureOut">
              <a:rPr lang="pl-PL" smtClean="0"/>
              <a:pPr/>
              <a:t>2018-06-15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BB729-735B-4383-B076-66C1D135619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410868414"/>
      </p:ext>
    </p:extLst>
  </p:cSld>
  <p:clrMapOvr>
    <a:masterClrMapping/>
  </p:clrMapOvr>
  <p:transition spd="slow" advTm="5000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D2848-24B0-4794-BF9E-F2777B454794}" type="datetimeFigureOut">
              <a:rPr lang="pl-PL" smtClean="0"/>
              <a:pPr/>
              <a:t>2018-06-15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BB729-735B-4383-B076-66C1D135619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028919988"/>
      </p:ext>
    </p:extLst>
  </p:cSld>
  <p:clrMapOvr>
    <a:masterClrMapping/>
  </p:clrMapOvr>
  <p:transition spd="slow" advTm="5000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D2848-24B0-4794-BF9E-F2777B454794}" type="datetimeFigureOut">
              <a:rPr lang="pl-PL" smtClean="0"/>
              <a:pPr/>
              <a:t>2018-06-15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BB729-735B-4383-B076-66C1D135619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628459081"/>
      </p:ext>
    </p:extLst>
  </p:cSld>
  <p:clrMapOvr>
    <a:masterClrMapping/>
  </p:clrMapOvr>
  <p:transition spd="slow" advTm="500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D2848-24B0-4794-BF9E-F2777B454794}" type="datetimeFigureOut">
              <a:rPr lang="pl-PL" smtClean="0"/>
              <a:pPr/>
              <a:t>2018-06-15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BB729-735B-4383-B076-66C1D135619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840931664"/>
      </p:ext>
    </p:extLst>
  </p:cSld>
  <p:clrMapOvr>
    <a:masterClrMapping/>
  </p:clrMapOvr>
  <p:transition spd="slow" advTm="500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D2848-24B0-4794-BF9E-F2777B454794}" type="datetimeFigureOut">
              <a:rPr lang="pl-PL" smtClean="0"/>
              <a:pPr/>
              <a:t>2018-06-15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BB729-735B-4383-B076-66C1D135619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26386347"/>
      </p:ext>
    </p:extLst>
  </p:cSld>
  <p:clrMapOvr>
    <a:masterClrMapping/>
  </p:clrMapOvr>
  <p:transition spd="slow" advTm="500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D2848-24B0-4794-BF9E-F2777B454794}" type="datetimeFigureOut">
              <a:rPr lang="pl-PL" smtClean="0"/>
              <a:pPr/>
              <a:t>2018-06-15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BB729-735B-4383-B076-66C1D135619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373142985"/>
      </p:ext>
    </p:extLst>
  </p:cSld>
  <p:clrMapOvr>
    <a:masterClrMapping/>
  </p:clrMapOvr>
  <p:transition spd="slow" advTm="5000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D2848-24B0-4794-BF9E-F2777B454794}" type="datetimeFigureOut">
              <a:rPr lang="pl-PL" smtClean="0"/>
              <a:pPr/>
              <a:t>2018-06-15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BB729-735B-4383-B076-66C1D135619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352560999"/>
      </p:ext>
    </p:extLst>
  </p:cSld>
  <p:clrMapOvr>
    <a:masterClrMapping/>
  </p:clrMapOvr>
  <p:transition spd="slow" advTm="500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D2848-24B0-4794-BF9E-F2777B454794}" type="datetimeFigureOut">
              <a:rPr lang="pl-PL" smtClean="0"/>
              <a:pPr/>
              <a:t>2018-06-15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BB729-735B-4383-B076-66C1D135619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631121913"/>
      </p:ext>
    </p:extLst>
  </p:cSld>
  <p:clrMapOvr>
    <a:masterClrMapping/>
  </p:clrMapOvr>
  <p:transition spd="slow" advTm="5000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D2848-24B0-4794-BF9E-F2777B454794}" type="datetimeFigureOut">
              <a:rPr lang="pl-PL" smtClean="0"/>
              <a:pPr/>
              <a:t>2018-06-15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BB729-735B-4383-B076-66C1D135619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544282838"/>
      </p:ext>
    </p:extLst>
  </p:cSld>
  <p:clrMapOvr>
    <a:masterClrMapping/>
  </p:clrMapOvr>
  <p:transition spd="slow" advTm="5000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D2848-24B0-4794-BF9E-F2777B454794}" type="datetimeFigureOut">
              <a:rPr lang="pl-PL" smtClean="0"/>
              <a:pPr/>
              <a:t>2018-06-15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BB729-735B-4383-B076-66C1D135619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193866652"/>
      </p:ext>
    </p:extLst>
  </p:cSld>
  <p:clrMapOvr>
    <a:masterClrMapping/>
  </p:clrMapOvr>
  <p:transition spd="slow" advTm="5000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D2848-24B0-4794-BF9E-F2777B454794}" type="datetimeFigureOut">
              <a:rPr lang="pl-PL" smtClean="0"/>
              <a:pPr/>
              <a:t>2018-06-15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BB729-735B-4383-B076-66C1D135619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241494143"/>
      </p:ext>
    </p:extLst>
  </p:cSld>
  <p:clrMapOvr>
    <a:masterClrMapping/>
  </p:clrMapOvr>
  <p:transition spd="slow" advTm="5000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D2848-24B0-4794-BF9E-F2777B454794}" type="datetimeFigureOut">
              <a:rPr lang="pl-PL" smtClean="0"/>
              <a:pPr/>
              <a:t>2018-06-15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BB729-735B-4383-B076-66C1D135619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773489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5000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file:///C:\WINDOWS\Profiles\lucek\Moje%20dokumenty\LOGO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0" y="2000240"/>
            <a:ext cx="9144000" cy="1752600"/>
          </a:xfrm>
        </p:spPr>
        <p:txBody>
          <a:bodyPr>
            <a:normAutofit/>
          </a:bodyPr>
          <a:lstStyle/>
          <a:p>
            <a:r>
              <a:rPr lang="pl-PL" dirty="0" smtClean="0">
                <a:solidFill>
                  <a:schemeClr val="tx1"/>
                </a:solidFill>
              </a:rPr>
              <a:t>IV edycja gry miejskiej „</a:t>
            </a:r>
            <a:r>
              <a:rPr lang="pl-PL" b="1" dirty="0" smtClean="0">
                <a:solidFill>
                  <a:schemeClr val="tx1"/>
                </a:solidFill>
              </a:rPr>
              <a:t>Rozegraj swoje miasto</a:t>
            </a:r>
            <a:r>
              <a:rPr lang="pl-PL" dirty="0" smtClean="0">
                <a:solidFill>
                  <a:schemeClr val="tx1"/>
                </a:solidFill>
              </a:rPr>
              <a:t>” </a:t>
            </a:r>
          </a:p>
          <a:p>
            <a:r>
              <a:rPr lang="pl-PL" dirty="0" smtClean="0">
                <a:solidFill>
                  <a:schemeClr val="tx1"/>
                </a:solidFill>
              </a:rPr>
              <a:t>„Droga Tarnowskich Gór i okolic do niepodległości w okresie między wojennym”</a:t>
            </a:r>
            <a:endParaRPr lang="pl-PL" dirty="0">
              <a:solidFill>
                <a:schemeClr val="tx1"/>
              </a:solidFill>
            </a:endParaRPr>
          </a:p>
        </p:txBody>
      </p:sp>
      <p:pic>
        <p:nvPicPr>
          <p:cNvPr id="4" name="Obraz 3"/>
          <p:cNvPicPr/>
          <p:nvPr/>
        </p:nvPicPr>
        <p:blipFill>
          <a:blip r:embed="rId2" r:link="rId3" cstate="print">
            <a:lum bright="-3000" contrast="40000"/>
          </a:blip>
          <a:srcRect l="19415" t="14343" r="16258" b="12212"/>
          <a:stretch>
            <a:fillRect/>
          </a:stretch>
        </p:blipFill>
        <p:spPr bwMode="auto">
          <a:xfrm>
            <a:off x="323528" y="692696"/>
            <a:ext cx="1080120" cy="1114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1428728" y="142852"/>
            <a:ext cx="6289675" cy="3016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l-PL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Projekt realizowany w ramach obchodów stulecia odzyskania niepodległości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1357290" y="714356"/>
            <a:ext cx="2474913" cy="11049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l-PL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I Liceum Ogólnokształcące im. Stefanii Sempołowskiej w Tarnowskich Górach</a:t>
            </a:r>
            <a:endParaRPr kumimoji="0" 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Obraz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20" y="571480"/>
            <a:ext cx="4786346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1785918" y="4214818"/>
            <a:ext cx="7177087" cy="14144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l-P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Patronat Narodowy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l-P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Prezydenta Rzeczypospolitej Polskiej Andrzeja Dudy</a:t>
            </a:r>
            <a:endParaRPr kumimoji="0" lang="pl-PL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l-P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w Stulecie Odzyskania</a:t>
            </a:r>
            <a:r>
              <a:rPr kumimoji="0" lang="pl-PL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Niepodległości</a:t>
            </a:r>
            <a:endParaRPr kumimoji="0" 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Obraz 6" descr="C:\Users\Ela\AppData\Local\Microsoft\Windows\Temporary Internet Files\Content.Word\logo_a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4286256"/>
            <a:ext cx="1213545" cy="1276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349984916"/>
      </p:ext>
    </p:extLst>
  </p:cSld>
  <p:clrMapOvr>
    <a:masterClrMapping/>
  </p:clrMapOvr>
  <p:transition spd="slow" advTm="9000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1520" y="188640"/>
            <a:ext cx="4608512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34167" y="2030663"/>
            <a:ext cx="5135107" cy="3851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39654509"/>
      </p:ext>
    </p:extLst>
  </p:cSld>
  <p:clrMapOvr>
    <a:masterClrMapping/>
  </p:clrMapOvr>
  <p:transition spd="slow" advTm="10000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5" y="188640"/>
            <a:ext cx="4104457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175448" y="3068960"/>
            <a:ext cx="4859585" cy="3644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16451046"/>
      </p:ext>
    </p:extLst>
  </p:cSld>
  <p:clrMapOvr>
    <a:masterClrMapping/>
  </p:clrMapOvr>
  <p:transition spd="med" advTm="10000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860032" cy="3240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477004"/>
            <a:ext cx="4854289" cy="3236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26587510"/>
      </p:ext>
    </p:extLst>
  </p:cSld>
  <p:clrMapOvr>
    <a:masterClrMapping/>
  </p:clrMapOvr>
  <p:transition spd="slow" advTm="10000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79511" y="188640"/>
            <a:ext cx="4992555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563888" y="2637115"/>
            <a:ext cx="5323968" cy="3992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04099639"/>
      </p:ext>
    </p:extLst>
  </p:cSld>
  <p:clrMapOvr>
    <a:masterClrMapping/>
  </p:clrMapOvr>
  <p:transition spd="slow" advTm="10000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79512" y="2780928"/>
            <a:ext cx="5112568" cy="383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067943" y="298465"/>
            <a:ext cx="4846119" cy="3634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80143655"/>
      </p:ext>
    </p:extLst>
  </p:cSld>
  <p:clrMapOvr>
    <a:masterClrMapping/>
  </p:clrMapOvr>
  <p:transition spd="slow" advTm="10000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23528" y="188640"/>
            <a:ext cx="5244075" cy="3933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491880" y="2636912"/>
            <a:ext cx="5423140" cy="4067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40857321"/>
      </p:ext>
    </p:extLst>
  </p:cSld>
  <p:clrMapOvr>
    <a:masterClrMapping/>
  </p:clrMapOvr>
  <p:transition spd="slow" advTm="1000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79512" y="260648"/>
            <a:ext cx="4764022" cy="3573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275856" y="2492896"/>
            <a:ext cx="5507658" cy="4130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48405496"/>
      </p:ext>
    </p:extLst>
  </p:cSld>
  <p:clrMapOvr>
    <a:masterClrMapping/>
  </p:clrMapOvr>
  <p:transition spd="slow" advTm="10000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142976" y="428604"/>
            <a:ext cx="6858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latin typeface="Franklin Gothic Heavy" pitchFamily="34" charset="0"/>
              </a:rPr>
              <a:t>PATRONAT HONOROWY I SPONSORZY NAGRÓD</a:t>
            </a:r>
            <a:endParaRPr lang="pl-PL" b="1" dirty="0">
              <a:latin typeface="Franklin Gothic Heavy" pitchFamily="34" charset="0"/>
            </a:endParaRPr>
          </a:p>
        </p:txBody>
      </p:sp>
      <p:pic>
        <p:nvPicPr>
          <p:cNvPr id="16386" name="Picture 2" descr="Znalezione obrazy dla zapytania INSTYTUT PAMIÄCI NARODOWEJ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57298"/>
            <a:ext cx="2123728" cy="1143008"/>
          </a:xfrm>
          <a:prstGeom prst="rect">
            <a:avLst/>
          </a:prstGeom>
          <a:noFill/>
        </p:spPr>
      </p:pic>
      <p:sp>
        <p:nvSpPr>
          <p:cNvPr id="16388" name="AutoShape 4" descr="Znalezione obrazy dla zapytania stowarzyszenie milosnikowziemi tarnogorskiej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16390" name="Picture 6" descr="Znalezione obrazy dla zapytania stowarzyszenie milosnikowziemi tarnogorskiej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2500306"/>
            <a:ext cx="1285884" cy="1285885"/>
          </a:xfrm>
          <a:prstGeom prst="rect">
            <a:avLst/>
          </a:prstGeom>
          <a:noFill/>
        </p:spPr>
      </p:pic>
      <p:sp>
        <p:nvSpPr>
          <p:cNvPr id="6" name="pole tekstowe 5"/>
          <p:cNvSpPr txBox="1"/>
          <p:nvPr/>
        </p:nvSpPr>
        <p:spPr>
          <a:xfrm>
            <a:off x="2143108" y="1285860"/>
            <a:ext cx="1928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latin typeface="Franklin Gothic Heavy" pitchFamily="34" charset="0"/>
              </a:rPr>
              <a:t>Stowarzyszenie</a:t>
            </a:r>
          </a:p>
          <a:p>
            <a:pPr algn="ctr"/>
            <a:r>
              <a:rPr lang="pl-PL" b="1" dirty="0" smtClean="0">
                <a:latin typeface="Franklin Gothic Heavy" pitchFamily="34" charset="0"/>
              </a:rPr>
              <a:t>Miłośników Ziemi</a:t>
            </a:r>
          </a:p>
          <a:p>
            <a:pPr algn="ctr"/>
            <a:r>
              <a:rPr lang="pl-PL" b="1" dirty="0" smtClean="0">
                <a:latin typeface="Franklin Gothic Heavy" pitchFamily="34" charset="0"/>
              </a:rPr>
              <a:t>Tarnogórskiej </a:t>
            </a:r>
            <a:endParaRPr lang="pl-PL" b="1" dirty="0">
              <a:latin typeface="Franklin Gothic Heavy" pitchFamily="34" charset="0"/>
            </a:endParaRPr>
          </a:p>
        </p:txBody>
      </p:sp>
      <p:pic>
        <p:nvPicPr>
          <p:cNvPr id="16392" name="Picture 8" descr="Znalezione obrazy dla zapytania tarnowskie gory her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2428868"/>
            <a:ext cx="1163585" cy="1357322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/>
        </p:nvSpPr>
        <p:spPr>
          <a:xfrm>
            <a:off x="4214810" y="1285860"/>
            <a:ext cx="15716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latin typeface="Franklin Gothic Heavy" pitchFamily="34" charset="0"/>
              </a:rPr>
              <a:t>Burmistrz Miasta Tarnowskich Gór</a:t>
            </a:r>
            <a:endParaRPr lang="pl-PL" b="1" dirty="0">
              <a:latin typeface="Franklin Gothic Heavy" pitchFamily="34" charset="0"/>
            </a:endParaRPr>
          </a:p>
        </p:txBody>
      </p:sp>
      <p:sp>
        <p:nvSpPr>
          <p:cNvPr id="16394" name="AutoShape 10" descr="Znalezione obrazy dla zapytania gmina Åwierklanie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6396" name="AutoShape 12" descr="Znalezione obrazy dla zapytania gmina Åwierklanie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6398" name="AutoShape 14" descr="Znalezione obrazy dla zapytania gmina Åwierklanie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6400" name="AutoShape 16" descr="Znalezione obrazy dla zapytania gmina Åwierklanie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6402" name="AutoShape 18" descr="Znalezione obrazy dla zapytania gmina Åwierklanie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16403" name="Picture 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2285992"/>
            <a:ext cx="1077137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pole tekstowe 15"/>
          <p:cNvSpPr txBox="1"/>
          <p:nvPr/>
        </p:nvSpPr>
        <p:spPr>
          <a:xfrm>
            <a:off x="5786446" y="1500174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latin typeface="Franklin Gothic Heavy" pitchFamily="34" charset="0"/>
              </a:rPr>
              <a:t>Wójt Gminy Świerklaniec</a:t>
            </a:r>
            <a:endParaRPr lang="pl-PL" b="1" dirty="0">
              <a:latin typeface="Franklin Gothic Heavy" pitchFamily="34" charset="0"/>
            </a:endParaRPr>
          </a:p>
        </p:txBody>
      </p:sp>
      <p:pic>
        <p:nvPicPr>
          <p:cNvPr id="16405" name="Picture 21" descr="Znalezione obrazy dla zapytania gmina tworÃ³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15272" y="2285992"/>
            <a:ext cx="1157677" cy="1357322"/>
          </a:xfrm>
          <a:prstGeom prst="rect">
            <a:avLst/>
          </a:prstGeom>
          <a:noFill/>
        </p:spPr>
      </p:pic>
      <p:sp>
        <p:nvSpPr>
          <p:cNvPr id="18" name="pole tekstowe 17"/>
          <p:cNvSpPr txBox="1"/>
          <p:nvPr/>
        </p:nvSpPr>
        <p:spPr>
          <a:xfrm>
            <a:off x="7429520" y="1500174"/>
            <a:ext cx="15716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latin typeface="Franklin Gothic Heavy" pitchFamily="34" charset="0"/>
              </a:rPr>
              <a:t>Wójt Gminy Tworóg</a:t>
            </a:r>
            <a:endParaRPr lang="pl-PL" b="1" dirty="0">
              <a:latin typeface="Franklin Gothic Heavy" pitchFamily="34" charset="0"/>
            </a:endParaRPr>
          </a:p>
        </p:txBody>
      </p:sp>
      <p:sp>
        <p:nvSpPr>
          <p:cNvPr id="19" name="pole tekstowe 18"/>
          <p:cNvSpPr txBox="1"/>
          <p:nvPr/>
        </p:nvSpPr>
        <p:spPr>
          <a:xfrm>
            <a:off x="337297" y="2862860"/>
            <a:ext cx="16430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latin typeface="Franklin Gothic Heavy" pitchFamily="34" charset="0"/>
              </a:rPr>
              <a:t>Tarnogórskie Towarzystwo Edukacyjne</a:t>
            </a:r>
            <a:endParaRPr lang="pl-PL" b="1" dirty="0">
              <a:latin typeface="Franklin Gothic Heavy" pitchFamily="34" charset="0"/>
            </a:endParaRPr>
          </a:p>
        </p:txBody>
      </p:sp>
      <p:pic>
        <p:nvPicPr>
          <p:cNvPr id="16409" name="Picture 25" descr="Znalezione obrazy dla zapytania veoli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3032" y="4659972"/>
            <a:ext cx="1369108" cy="912168"/>
          </a:xfrm>
          <a:prstGeom prst="rect">
            <a:avLst/>
          </a:prstGeom>
          <a:noFill/>
        </p:spPr>
      </p:pic>
      <p:pic>
        <p:nvPicPr>
          <p:cNvPr id="16411" name="Picture 27" descr="Znalezione obrazy dla zapytania miejska biblioteka publiczna tarnowskie gory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51923" y="4875552"/>
            <a:ext cx="1862887" cy="481008"/>
          </a:xfrm>
          <a:prstGeom prst="rect">
            <a:avLst/>
          </a:prstGeom>
          <a:noFill/>
        </p:spPr>
      </p:pic>
      <p:pic>
        <p:nvPicPr>
          <p:cNvPr id="16413" name="Picture 29" descr="Znalezione obrazy dla zapytania muzeum w tarnowskich gÃ³rach logo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09606" y="4479370"/>
            <a:ext cx="1186127" cy="110987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6602" y="4701629"/>
            <a:ext cx="1556626" cy="828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68029" y="4673864"/>
            <a:ext cx="1478225" cy="980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80387334"/>
      </p:ext>
    </p:extLst>
  </p:cSld>
  <p:clrMapOvr>
    <a:masterClrMapping/>
  </p:clrMapOvr>
  <p:transition spd="slow" advTm="5000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23528" y="548680"/>
            <a:ext cx="4416443" cy="3312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26422" y="2016359"/>
            <a:ext cx="4828665" cy="3621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53827724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35420" y="757267"/>
            <a:ext cx="4549015" cy="3411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34382" y="2306387"/>
            <a:ext cx="4815403" cy="3611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88456060"/>
      </p:ext>
    </p:extLst>
  </p:cSld>
  <p:clrMapOvr>
    <a:masterClrMapping/>
  </p:clrMapOvr>
  <p:transition spd="slow" advTm="10000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280958"/>
            <a:ext cx="4536505" cy="302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501008"/>
            <a:ext cx="4495936" cy="2997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27815275"/>
      </p:ext>
    </p:extLst>
  </p:cSld>
  <p:clrMapOvr>
    <a:masterClrMapping/>
  </p:clrMapOvr>
  <p:transition spd="slow" advTm="10000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3621028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35177" y="1991568"/>
            <a:ext cx="5304319" cy="3978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67292962"/>
      </p:ext>
    </p:extLst>
  </p:cSld>
  <p:clrMapOvr>
    <a:masterClrMapping/>
  </p:clrMapOvr>
  <p:transition spd="slow" advTm="10000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44887" y="3383995"/>
            <a:ext cx="3672408" cy="2754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9" y="563253"/>
            <a:ext cx="5544616" cy="3696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35977504"/>
      </p:ext>
    </p:extLst>
  </p:cSld>
  <p:clrMapOvr>
    <a:masterClrMapping/>
  </p:clrMapOvr>
  <p:transition spd="slow" advTm="10000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35971" y="881859"/>
            <a:ext cx="4475989" cy="3356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996952"/>
            <a:ext cx="5040560" cy="3360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71308742"/>
      </p:ext>
    </p:extLst>
  </p:cSld>
  <p:clrMapOvr>
    <a:masterClrMapping/>
  </p:clrMapOvr>
  <p:transition spd="slow" advTm="10000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74975" y="1723247"/>
            <a:ext cx="5364088" cy="4023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4598" y="457408"/>
            <a:ext cx="4392488" cy="2928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97260281"/>
      </p:ext>
    </p:extLst>
  </p:cSld>
  <p:clrMapOvr>
    <a:masterClrMapping/>
  </p:clrMapOvr>
  <p:transition spd="slow" advTm="10000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60</Words>
  <Application>Microsoft Office PowerPoint</Application>
  <PresentationFormat>Pokaz na ekranie (4:3)</PresentationFormat>
  <Paragraphs>15</Paragraphs>
  <Slides>16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17" baseType="lpstr">
      <vt:lpstr>Motyw pakietu Office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Sempa</dc:creator>
  <cp:lastModifiedBy>Ela</cp:lastModifiedBy>
  <cp:revision>20</cp:revision>
  <dcterms:created xsi:type="dcterms:W3CDTF">2018-06-08T08:04:47Z</dcterms:created>
  <dcterms:modified xsi:type="dcterms:W3CDTF">2018-06-15T18:33:05Z</dcterms:modified>
</cp:coreProperties>
</file>