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10868414"/>
      </p:ext>
    </p:extLst>
  </p:cSld>
  <p:clrMapOvr>
    <a:masterClrMapping/>
  </p:clrMapOvr>
  <p:transition spd="slow" advTm="5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8919988"/>
      </p:ext>
    </p:extLst>
  </p:cSld>
  <p:clrMapOvr>
    <a:masterClrMapping/>
  </p:clrMapOvr>
  <p:transition spd="slow" advTm="5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28459081"/>
      </p:ext>
    </p:extLst>
  </p:cSld>
  <p:clrMapOvr>
    <a:masterClrMapping/>
  </p:clrMapOvr>
  <p:transition spd="slow" advTm="5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0931664"/>
      </p:ext>
    </p:extLst>
  </p:cSld>
  <p:clrMapOvr>
    <a:masterClrMapping/>
  </p:clrMapOvr>
  <p:transition spd="slow" advTm="5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6386347"/>
      </p:ext>
    </p:extLst>
  </p:cSld>
  <p:clrMapOvr>
    <a:masterClrMapping/>
  </p:clrMapOvr>
  <p:transition spd="slow" advTm="5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73142985"/>
      </p:ext>
    </p:extLst>
  </p:cSld>
  <p:clrMapOvr>
    <a:masterClrMapping/>
  </p:clrMapOvr>
  <p:transition spd="slow" advTm="5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52560999"/>
      </p:ext>
    </p:extLst>
  </p:cSld>
  <p:clrMapOvr>
    <a:masterClrMapping/>
  </p:clrMapOvr>
  <p:transition spd="slow" advTm="5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31121913"/>
      </p:ext>
    </p:extLst>
  </p:cSld>
  <p:clrMapOvr>
    <a:masterClrMapping/>
  </p:clrMapOvr>
  <p:transition spd="slow" advTm="5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4282838"/>
      </p:ext>
    </p:extLst>
  </p:cSld>
  <p:clrMapOvr>
    <a:masterClrMapping/>
  </p:clrMapOvr>
  <p:transition spd="slow" advTm="5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3866652"/>
      </p:ext>
    </p:extLst>
  </p:cSld>
  <p:clrMapOvr>
    <a:masterClrMapping/>
  </p:clrMapOvr>
  <p:transition spd="slow" advTm="5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1494143"/>
      </p:ext>
    </p:extLst>
  </p:cSld>
  <p:clrMapOvr>
    <a:masterClrMapping/>
  </p:clrMapOvr>
  <p:transition spd="slow" advTm="5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D2848-24B0-4794-BF9E-F2777B454794}" type="datetimeFigureOut">
              <a:rPr lang="pl-PL" smtClean="0"/>
              <a:pPr/>
              <a:t>2018-06-15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BB729-735B-4383-B076-66C1D13561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734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WINDOWS\Profiles\lucek\Moje%20dokumenty\LOGO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2000240"/>
            <a:ext cx="9144000" cy="17526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IV edycja gry miejskiej „</a:t>
            </a:r>
            <a:r>
              <a:rPr lang="pl-PL" b="1" dirty="0" smtClean="0">
                <a:solidFill>
                  <a:schemeClr val="tx1"/>
                </a:solidFill>
              </a:rPr>
              <a:t>Rozegraj swoje miasto</a:t>
            </a:r>
            <a:r>
              <a:rPr lang="pl-PL" dirty="0" smtClean="0">
                <a:solidFill>
                  <a:schemeClr val="tx1"/>
                </a:solidFill>
              </a:rPr>
              <a:t>”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„Droga Tarnowskich Gór i okolic do niepodległości w okresie między wojennym”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/>
          <p:nvPr/>
        </p:nvPicPr>
        <p:blipFill>
          <a:blip r:embed="rId2" r:link="rId3" cstate="print">
            <a:lum bright="-3000" contrast="40000"/>
          </a:blip>
          <a:srcRect l="19415" t="14343" r="16258" b="12212"/>
          <a:stretch>
            <a:fillRect/>
          </a:stretch>
        </p:blipFill>
        <p:spPr bwMode="auto">
          <a:xfrm>
            <a:off x="323528" y="692696"/>
            <a:ext cx="1080120" cy="111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428728" y="142852"/>
            <a:ext cx="6289675" cy="301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Projekt realizowany w ramach obchodów stulecia odzyskania niepodległości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357290" y="714356"/>
            <a:ext cx="2474913" cy="1104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 Liceum Ogólnokształcące im. Stefanii Sempołowskiej w Tarnowskich Górach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71480"/>
            <a:ext cx="478634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785918" y="4214818"/>
            <a:ext cx="7177087" cy="1414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Patronat Narodowy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Prezydenta Rzeczypospolitej Polskiej Andrzeja Dudy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w Stulecie Odzyskania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Niepodległości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C:\Users\Ela\AppData\Local\Microsoft\Windows\Temporary Internet Files\Content.Word\logo_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86256"/>
            <a:ext cx="1213545" cy="127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9984916"/>
      </p:ext>
    </p:extLst>
  </p:cSld>
  <p:clrMapOvr>
    <a:masterClrMapping/>
  </p:clrMapOvr>
  <p:transition spd="slow" advTm="9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8864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4167" y="2030663"/>
            <a:ext cx="5135107" cy="385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9654509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410445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448" y="3068960"/>
            <a:ext cx="4859585" cy="364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6451046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60032" cy="324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77004"/>
            <a:ext cx="4854289" cy="323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6587510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1" y="188640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63888" y="2637115"/>
            <a:ext cx="5323968" cy="399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4099639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2780928"/>
            <a:ext cx="5112568" cy="383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7943" y="298465"/>
            <a:ext cx="4846119" cy="363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0143655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188640"/>
            <a:ext cx="5244075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91880" y="2636912"/>
            <a:ext cx="5423140" cy="406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0857321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260648"/>
            <a:ext cx="476402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75856" y="2492896"/>
            <a:ext cx="5507658" cy="413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8405496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42976" y="428604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Franklin Gothic Heavy" pitchFamily="34" charset="0"/>
              </a:rPr>
              <a:t>PATRONAT HONOROWY I SPONSORZY NAGRÓD</a:t>
            </a:r>
            <a:endParaRPr lang="pl-PL" b="1" dirty="0">
              <a:latin typeface="Franklin Gothic Heavy" pitchFamily="34" charset="0"/>
            </a:endParaRPr>
          </a:p>
        </p:txBody>
      </p:sp>
      <p:pic>
        <p:nvPicPr>
          <p:cNvPr id="16386" name="Picture 2" descr="Znalezione obrazy dla zapytania INSTYTUT PAMIÄCI NARODOWE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2123728" cy="1143008"/>
          </a:xfrm>
          <a:prstGeom prst="rect">
            <a:avLst/>
          </a:prstGeom>
          <a:noFill/>
        </p:spPr>
      </p:pic>
      <p:sp>
        <p:nvSpPr>
          <p:cNvPr id="16388" name="AutoShape 4" descr="Znalezione obrazy dla zapytania stowarzyszenie milosnikowziemi tarnogorski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6390" name="Picture 6" descr="Znalezione obrazy dla zapytania stowarzyszenie milosnikowziemi tarnogorskie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500306"/>
            <a:ext cx="1285884" cy="128588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143108" y="1285860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Franklin Gothic Heavy" pitchFamily="34" charset="0"/>
              </a:rPr>
              <a:t>Stowarzyszenie</a:t>
            </a:r>
          </a:p>
          <a:p>
            <a:pPr algn="ctr"/>
            <a:r>
              <a:rPr lang="pl-PL" b="1" dirty="0" smtClean="0">
                <a:latin typeface="Franklin Gothic Heavy" pitchFamily="34" charset="0"/>
              </a:rPr>
              <a:t>Miłośników Ziemi</a:t>
            </a:r>
          </a:p>
          <a:p>
            <a:pPr algn="ctr"/>
            <a:r>
              <a:rPr lang="pl-PL" b="1" dirty="0" smtClean="0">
                <a:latin typeface="Franklin Gothic Heavy" pitchFamily="34" charset="0"/>
              </a:rPr>
              <a:t>Tarnogórskiej </a:t>
            </a:r>
            <a:endParaRPr lang="pl-PL" b="1" dirty="0">
              <a:latin typeface="Franklin Gothic Heavy" pitchFamily="34" charset="0"/>
            </a:endParaRPr>
          </a:p>
        </p:txBody>
      </p:sp>
      <p:pic>
        <p:nvPicPr>
          <p:cNvPr id="16392" name="Picture 8" descr="Znalezione obrazy dla zapytania tarnowskie gory 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428868"/>
            <a:ext cx="1163585" cy="1357322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4214810" y="1285860"/>
            <a:ext cx="15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Franklin Gothic Heavy" pitchFamily="34" charset="0"/>
              </a:rPr>
              <a:t>Burmistrz Miasta Tarnowskich Gór</a:t>
            </a:r>
            <a:endParaRPr lang="pl-PL" b="1" dirty="0">
              <a:latin typeface="Franklin Gothic Heavy" pitchFamily="34" charset="0"/>
            </a:endParaRPr>
          </a:p>
        </p:txBody>
      </p:sp>
      <p:sp>
        <p:nvSpPr>
          <p:cNvPr id="16394" name="AutoShape 10" descr="Znalezione obrazy dla zapytania gmina Åwierklani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396" name="AutoShape 12" descr="Znalezione obrazy dla zapytania gmina Åwierklani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398" name="AutoShape 14" descr="Znalezione obrazy dla zapytania gmina Åwierklani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400" name="AutoShape 16" descr="Znalezione obrazy dla zapytania gmina Åwierklani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402" name="AutoShape 18" descr="Znalezione obrazy dla zapytania gmina Åwierklani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285992"/>
            <a:ext cx="107713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5786446" y="1500174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Franklin Gothic Heavy" pitchFamily="34" charset="0"/>
              </a:rPr>
              <a:t>Wójt Gminy Świerklaniec</a:t>
            </a:r>
            <a:endParaRPr lang="pl-PL" b="1" dirty="0">
              <a:latin typeface="Franklin Gothic Heavy" pitchFamily="34" charset="0"/>
            </a:endParaRPr>
          </a:p>
        </p:txBody>
      </p:sp>
      <p:pic>
        <p:nvPicPr>
          <p:cNvPr id="16405" name="Picture 21" descr="Znalezione obrazy dla zapytania gmina tworÃ³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72" y="2285992"/>
            <a:ext cx="1157677" cy="1357322"/>
          </a:xfrm>
          <a:prstGeom prst="rect">
            <a:avLst/>
          </a:prstGeom>
          <a:noFill/>
        </p:spPr>
      </p:pic>
      <p:sp>
        <p:nvSpPr>
          <p:cNvPr id="18" name="pole tekstowe 17"/>
          <p:cNvSpPr txBox="1"/>
          <p:nvPr/>
        </p:nvSpPr>
        <p:spPr>
          <a:xfrm>
            <a:off x="7429520" y="1500174"/>
            <a:ext cx="157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Franklin Gothic Heavy" pitchFamily="34" charset="0"/>
              </a:rPr>
              <a:t>Wójt Gminy Tworóg</a:t>
            </a:r>
            <a:endParaRPr lang="pl-PL" b="1" dirty="0">
              <a:latin typeface="Franklin Gothic Heavy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337297" y="2862860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Franklin Gothic Heavy" pitchFamily="34" charset="0"/>
              </a:rPr>
              <a:t>Tarnogórskie Towarzystwo Edukacyjne</a:t>
            </a:r>
            <a:endParaRPr lang="pl-PL" b="1" dirty="0">
              <a:latin typeface="Franklin Gothic Heavy" pitchFamily="34" charset="0"/>
            </a:endParaRPr>
          </a:p>
        </p:txBody>
      </p:sp>
      <p:pic>
        <p:nvPicPr>
          <p:cNvPr id="16409" name="Picture 25" descr="Znalezione obrazy dla zapytania veol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032" y="4659972"/>
            <a:ext cx="1369108" cy="912168"/>
          </a:xfrm>
          <a:prstGeom prst="rect">
            <a:avLst/>
          </a:prstGeom>
          <a:noFill/>
        </p:spPr>
      </p:pic>
      <p:pic>
        <p:nvPicPr>
          <p:cNvPr id="16411" name="Picture 27" descr="Znalezione obrazy dla zapytania miejska biblioteka publiczna tarnowskie go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923" y="4875552"/>
            <a:ext cx="1862887" cy="481008"/>
          </a:xfrm>
          <a:prstGeom prst="rect">
            <a:avLst/>
          </a:prstGeom>
          <a:noFill/>
        </p:spPr>
      </p:pic>
      <p:pic>
        <p:nvPicPr>
          <p:cNvPr id="16413" name="Picture 29" descr="Znalezione obrazy dla zapytania muzeum w tarnowskich gÃ³rach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09606" y="4479370"/>
            <a:ext cx="1186127" cy="110987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602" y="4701629"/>
            <a:ext cx="1556626" cy="82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029" y="4673864"/>
            <a:ext cx="1478225" cy="98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0387334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548680"/>
            <a:ext cx="4416443" cy="331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26422" y="2016359"/>
            <a:ext cx="4828665" cy="36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382772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5420" y="757267"/>
            <a:ext cx="4549015" cy="34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4382" y="2306387"/>
            <a:ext cx="4815403" cy="361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8456060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0958"/>
            <a:ext cx="4536505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495936" cy="299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7815275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62102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5177" y="1991568"/>
            <a:ext cx="5304319" cy="397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7292962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4887" y="3383995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563253"/>
            <a:ext cx="5544616" cy="36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5977504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971" y="881859"/>
            <a:ext cx="447598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5040560" cy="33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1308742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4975" y="1723247"/>
            <a:ext cx="5364088" cy="402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598" y="457408"/>
            <a:ext cx="4392488" cy="292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7260281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60</Words>
  <Application>Microsoft Office PowerPoint</Application>
  <PresentationFormat>Pokaz na ekranie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Sempa</dc:creator>
  <cp:lastModifiedBy>Ela</cp:lastModifiedBy>
  <cp:revision>20</cp:revision>
  <dcterms:created xsi:type="dcterms:W3CDTF">2018-06-08T08:04:47Z</dcterms:created>
  <dcterms:modified xsi:type="dcterms:W3CDTF">2018-06-15T18:33:05Z</dcterms:modified>
</cp:coreProperties>
</file>