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61" r:id="rId6"/>
    <p:sldId id="264" r:id="rId7"/>
    <p:sldId id="265" r:id="rId8"/>
    <p:sldId id="266" r:id="rId9"/>
    <p:sldId id="267" r:id="rId10"/>
    <p:sldId id="268" r:id="rId11"/>
    <p:sldId id="270" r:id="rId12"/>
    <p:sldId id="262" r:id="rId13"/>
    <p:sldId id="263" r:id="rId14"/>
    <p:sldId id="274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 autoAdjust="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C233-88FF-4102-8575-57FC375C0AE0}" type="datetimeFigureOut">
              <a:rPr lang="pl-PL" smtClean="0"/>
              <a:t>15.08.2018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619DBD-A41C-43E0-9646-B0AB867C2A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5864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19DBD-A41C-43E0-9646-B0AB867C2A96}" type="slidenum">
              <a:rPr lang="pl-PL" smtClean="0"/>
              <a:t>16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68AA1-D5FA-414A-AB77-03378AF9E43C}" type="datetimeFigureOut">
              <a:rPr lang="pl-PL" smtClean="0"/>
              <a:pPr/>
              <a:t>15.08.2018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07D7-D558-4025-BBD0-ACB980F38E2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68AA1-D5FA-414A-AB77-03378AF9E43C}" type="datetimeFigureOut">
              <a:rPr lang="pl-PL" smtClean="0"/>
              <a:pPr/>
              <a:t>15.08.2018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07D7-D558-4025-BBD0-ACB980F38E2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68AA1-D5FA-414A-AB77-03378AF9E43C}" type="datetimeFigureOut">
              <a:rPr lang="pl-PL" smtClean="0"/>
              <a:pPr/>
              <a:t>15.08.2018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07D7-D558-4025-BBD0-ACB980F38E2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68AA1-D5FA-414A-AB77-03378AF9E43C}" type="datetimeFigureOut">
              <a:rPr lang="pl-PL" smtClean="0"/>
              <a:pPr/>
              <a:t>15.08.2018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07D7-D558-4025-BBD0-ACB980F38E2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68AA1-D5FA-414A-AB77-03378AF9E43C}" type="datetimeFigureOut">
              <a:rPr lang="pl-PL" smtClean="0"/>
              <a:pPr/>
              <a:t>15.08.2018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07D7-D558-4025-BBD0-ACB980F38E2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68AA1-D5FA-414A-AB77-03378AF9E43C}" type="datetimeFigureOut">
              <a:rPr lang="pl-PL" smtClean="0"/>
              <a:pPr/>
              <a:t>15.08.2018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07D7-D558-4025-BBD0-ACB980F38E2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68AA1-D5FA-414A-AB77-03378AF9E43C}" type="datetimeFigureOut">
              <a:rPr lang="pl-PL" smtClean="0"/>
              <a:pPr/>
              <a:t>15.08.2018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07D7-D558-4025-BBD0-ACB980F38E2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68AA1-D5FA-414A-AB77-03378AF9E43C}" type="datetimeFigureOut">
              <a:rPr lang="pl-PL" smtClean="0"/>
              <a:pPr/>
              <a:t>15.08.2018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07D7-D558-4025-BBD0-ACB980F38E2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68AA1-D5FA-414A-AB77-03378AF9E43C}" type="datetimeFigureOut">
              <a:rPr lang="pl-PL" smtClean="0"/>
              <a:pPr/>
              <a:t>15.08.2018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07D7-D558-4025-BBD0-ACB980F38E2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68AA1-D5FA-414A-AB77-03378AF9E43C}" type="datetimeFigureOut">
              <a:rPr lang="pl-PL" smtClean="0"/>
              <a:pPr/>
              <a:t>15.08.2018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07D7-D558-4025-BBD0-ACB980F38E2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68AA1-D5FA-414A-AB77-03378AF9E43C}" type="datetimeFigureOut">
              <a:rPr lang="pl-PL" smtClean="0"/>
              <a:pPr/>
              <a:t>15.08.2018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507D7-D558-4025-BBD0-ACB980F38E2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68AA1-D5FA-414A-AB77-03378AF9E43C}" type="datetimeFigureOut">
              <a:rPr lang="pl-PL" smtClean="0"/>
              <a:pPr/>
              <a:t>15.08.2018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507D7-D558-4025-BBD0-ACB980F38E2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6453336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Bookman Old Style" pitchFamily="18" charset="0"/>
              </a:rPr>
              <a:t>Szlakiem współtwórców Niepodległości w </a:t>
            </a:r>
            <a:r>
              <a:rPr lang="pl-PL" dirty="0" smtClean="0">
                <a:latin typeface="Bookman Old Style" pitchFamily="18" charset="0"/>
              </a:rPr>
              <a:t> Sierakowicach…..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 descr="IMG_133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793522" y="-2670049"/>
            <a:ext cx="6858002" cy="12198099"/>
          </a:xfr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89247"/>
            <a:ext cx="3914336" cy="3292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206084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3600" i="1" dirty="0" smtClean="0">
                <a:latin typeface="Bookman Old Style" pitchFamily="18" charset="0"/>
              </a:rPr>
              <a:t>	W celu uczczenia tak wielkiego osiągnięcia naszego narodu, w Sierakowicach powstało rondo 100-lecia Niepodległości Polski</a:t>
            </a:r>
            <a:endParaRPr lang="pl-PL" sz="3600" i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 smtClean="0">
                <a:latin typeface="Bookman Old Style" pitchFamily="18" charset="0"/>
              </a:rPr>
              <a:t>Rondo 100-lecia Niepodległości Polski</a:t>
            </a:r>
            <a:endParaRPr lang="pl-PL" b="1" i="1" dirty="0">
              <a:latin typeface="Bookman Old Style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2" y="1700808"/>
            <a:ext cx="7686675" cy="4392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4000" r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0" y="188640"/>
            <a:ext cx="457200" cy="1228998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sz="3100" dirty="0" smtClean="0">
                <a:latin typeface="Bookman Old Style" pitchFamily="18" charset="0"/>
              </a:rPr>
              <a:t>Istniejące już jakiś czas rondo u zbiegu ulic Lęborskiej, Parkowej, Dworcowej oraz ks. dr Bernarda Sychty w Sierakowicach, dotychczas nie otrzymało nazwy. Jednak wraz z jubileuszowym </a:t>
            </a:r>
            <a:r>
              <a:rPr lang="pl-PL" sz="3100" b="1" dirty="0" smtClean="0">
                <a:latin typeface="Bookman Old Style" pitchFamily="18" charset="0"/>
              </a:rPr>
              <a:t>rokiem niepodległości Polski</a:t>
            </a:r>
            <a:r>
              <a:rPr lang="pl-PL" sz="3100" dirty="0" smtClean="0">
                <a:latin typeface="Bookman Old Style" pitchFamily="18" charset="0"/>
              </a:rPr>
              <a:t>, zmieniło się to. </a:t>
            </a:r>
          </a:p>
          <a:p>
            <a:pPr>
              <a:buNone/>
            </a:pPr>
            <a:r>
              <a:rPr lang="pl-PL" sz="3100" dirty="0" smtClean="0">
                <a:latin typeface="Bookman Old Style" pitchFamily="18" charset="0"/>
              </a:rPr>
              <a:t>    </a:t>
            </a:r>
            <a:r>
              <a:rPr lang="pl-PL" sz="3100" i="1" dirty="0" smtClean="0">
                <a:latin typeface="Bookman Old Style" pitchFamily="18" charset="0"/>
              </a:rPr>
              <a:t>W tym roku mija stulecie odzyskania przez Polskę niepodległości, tego cudu wolności wymodlonego przez pokolenia. W 1930 roku nasi dziadkowie i pradziadkowie pobudowali przy ulicy Lęborskiej jako wotum dziękczynne pomnik z figurą Matki Boskiej – </a:t>
            </a:r>
            <a:r>
              <a:rPr lang="pl-PL" sz="3100" dirty="0" smtClean="0">
                <a:latin typeface="Bookman Old Style" pitchFamily="18" charset="0"/>
              </a:rPr>
              <a:t>wyjaśnia </a:t>
            </a:r>
            <a:r>
              <a:rPr lang="pl-PL" sz="3100" b="1" dirty="0" smtClean="0">
                <a:latin typeface="Bookman Old Style" pitchFamily="18" charset="0"/>
              </a:rPr>
              <a:t>Tadeusz Kobiela</a:t>
            </a:r>
            <a:r>
              <a:rPr lang="pl-PL" sz="3100" dirty="0" smtClean="0">
                <a:latin typeface="Bookman Old Style" pitchFamily="18" charset="0"/>
              </a:rPr>
              <a:t>. – </a:t>
            </a:r>
            <a:r>
              <a:rPr lang="pl-PL" sz="3100" i="1" dirty="0" smtClean="0">
                <a:latin typeface="Bookman Old Style" pitchFamily="18" charset="0"/>
              </a:rPr>
              <a:t>I aż się prosi, aby w stulecie historycznego wydarzenia dopełnić dzieło naszych dziadków i pradziadków i dołożyć naszą cegiełkę i to rondo upamiętnić tym doniosłym wydarzeniem.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600" dirty="0" smtClean="0">
                <a:latin typeface="Bookman Old Style" panose="02050604050505020204" pitchFamily="18" charset="0"/>
              </a:rPr>
              <a:t>Rondo uroczyście otrzymało nazwę 15 sierpnia 2018 roku. Podczas uroczyści odbył się także Apel Pamięci poległych mieszkańców Gminy Sierakowice w czasie I wojny światowej. Został on przygotowany i przeprowadzony przez naszych harcerzy, którzy także pełnili wartę przy Pomniku Matki Bożej .</a:t>
            </a:r>
          </a:p>
          <a:p>
            <a:endParaRPr lang="pl-PL" sz="2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74" y="1556792"/>
            <a:ext cx="727280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0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170080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sz="3600" i="1" dirty="0" smtClean="0">
                <a:latin typeface="Bookman Old Style" pitchFamily="18" charset="0"/>
              </a:rPr>
              <a:t>Na sam koniec, zamieszczamy mapę na której oznaczone są wszystkie miejsca opisane w tej prezentacji.</a:t>
            </a:r>
            <a:endParaRPr lang="pl-PL" i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Bez tytułu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468560" y="42102"/>
            <a:ext cx="11578588" cy="68158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>
                <a:latin typeface="Bookman Old Style" panose="02050604050505020204" pitchFamily="18" charset="0"/>
              </a:rPr>
              <a:t>Ś</a:t>
            </a:r>
            <a:r>
              <a:rPr lang="pl-PL" dirty="0" smtClean="0">
                <a:latin typeface="Bookman Old Style" panose="02050604050505020204" pitchFamily="18" charset="0"/>
              </a:rPr>
              <a:t>LADY NIEPODLEGŁOŚCI</a:t>
            </a:r>
            <a:br>
              <a:rPr lang="pl-PL" dirty="0" smtClean="0">
                <a:latin typeface="Bookman Old Style" panose="02050604050505020204" pitchFamily="18" charset="0"/>
              </a:rPr>
            </a:br>
            <a:r>
              <a:rPr lang="pl-PL" dirty="0" smtClean="0">
                <a:latin typeface="Bookman Old Style" panose="02050604050505020204" pitchFamily="18" charset="0"/>
              </a:rPr>
              <a:t>w Sierakowicach</a:t>
            </a:r>
            <a:endParaRPr lang="pl-PL" dirty="0">
              <a:latin typeface="Bookman Old Style" panose="020506040505050202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dirty="0" smtClean="0">
                <a:latin typeface="Bookman Old Style" pitchFamily="18" charset="0"/>
              </a:rPr>
              <a:t>Dziękujemy za uwagę i serdecznie zapraszamy do odwiedzenia wszystkich wymienionych miejsc. </a:t>
            </a:r>
          </a:p>
          <a:p>
            <a:pPr>
              <a:buNone/>
            </a:pPr>
            <a:endParaRPr lang="pl-PL" dirty="0" smtClean="0"/>
          </a:p>
          <a:p>
            <a:pPr algn="ctr">
              <a:buNone/>
            </a:pPr>
            <a:r>
              <a:rPr lang="pl-PL" i="1" dirty="0" smtClean="0">
                <a:latin typeface="Bookman Old Style" pitchFamily="18" charset="0"/>
              </a:rPr>
              <a:t>                  harcerze z 10 DSH „Tajfuny</a:t>
            </a:r>
            <a:r>
              <a:rPr lang="pl-PL" dirty="0" smtClean="0"/>
              <a:t>”,                  </a:t>
            </a:r>
            <a:r>
              <a:rPr lang="pl-PL" i="1" dirty="0" smtClean="0"/>
              <a:t>SP nr 2 w Sierakowicach</a:t>
            </a:r>
            <a:endParaRPr lang="pl-PL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8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900608" y="332656"/>
            <a:ext cx="8229600" cy="1143000"/>
          </a:xfrm>
        </p:spPr>
        <p:txBody>
          <a:bodyPr>
            <a:normAutofit/>
          </a:bodyPr>
          <a:lstStyle/>
          <a:p>
            <a:r>
              <a:rPr lang="pl-PL" sz="5400" b="1" i="1" dirty="0" smtClean="0">
                <a:latin typeface="Bookman Old Style" pitchFamily="18" charset="0"/>
              </a:rPr>
              <a:t>Józef Piłsudski</a:t>
            </a:r>
            <a:endParaRPr lang="pl-PL" sz="5400" b="1" i="1" dirty="0">
              <a:latin typeface="Bookman Old Style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556792"/>
            <a:ext cx="375476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1800" dirty="0" smtClean="0"/>
              <a:t>	</a:t>
            </a:r>
            <a:r>
              <a:rPr lang="pl-PL" sz="1800" dirty="0" smtClean="0">
                <a:latin typeface="Bookman Old Style" pitchFamily="18" charset="0"/>
              </a:rPr>
              <a:t>Polski polityk, wojskowy i przywódca państwa. Urodził się 5 grudnia 1867 roku w </a:t>
            </a:r>
            <a:r>
              <a:rPr lang="pl-PL" sz="1800" dirty="0" err="1" smtClean="0">
                <a:latin typeface="Bookman Old Style" pitchFamily="18" charset="0"/>
              </a:rPr>
              <a:t>Zułowie</a:t>
            </a:r>
            <a:r>
              <a:rPr lang="pl-PL" sz="1800" dirty="0" smtClean="0">
                <a:latin typeface="Bookman Old Style" pitchFamily="18" charset="0"/>
              </a:rPr>
              <a:t> na dzisiejszej Litwie w zbiedniałej rodzinie szlacheckiej. Studiował medycynę w Charkowie; jako dwudziestolatek został zesłany na Syberię, skąd powrócił po pięciu latach. Działacz Polskiej Partii Socjalistycznej, dowódca I Brygady Legionów, zwycięzca Bitwy Warszawskiej. Główny ojciec niepodległej Polski.</a:t>
            </a:r>
            <a:endParaRPr lang="pl-PL" sz="18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Ulica Marszałka</a:t>
            </a:r>
            <a:endParaRPr lang="pl-PL" dirty="0"/>
          </a:p>
        </p:txBody>
      </p:sp>
      <p:pic>
        <p:nvPicPr>
          <p:cNvPr id="4" name="Obraz 3" descr="36433990_653550204985010_5647783523524804608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4365104"/>
            <a:ext cx="3251318" cy="1828866"/>
          </a:xfrm>
          <a:prstGeom prst="rect">
            <a:avLst/>
          </a:prstGeom>
          <a:effectLst>
            <a:outerShdw blurRad="863600" dist="50800" dir="5400000" sx="122000" sy="122000" algn="ctr" rotWithShape="0">
              <a:srgbClr val="000000">
                <a:alpha val="69000"/>
              </a:srgbClr>
            </a:outerShdw>
          </a:effectLst>
        </p:spPr>
      </p:pic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5652120" cy="1143000"/>
          </a:xfrm>
        </p:spPr>
        <p:txBody>
          <a:bodyPr>
            <a:normAutofit/>
          </a:bodyPr>
          <a:lstStyle/>
          <a:p>
            <a:r>
              <a:rPr lang="pl-PL" b="1" i="1" dirty="0" smtClean="0">
                <a:latin typeface="Bookman Old Style" pitchFamily="18" charset="0"/>
              </a:rPr>
              <a:t>Antoni Abraham</a:t>
            </a:r>
            <a:endParaRPr lang="pl-PL" b="1" i="1" dirty="0">
              <a:latin typeface="Bookman Old Style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908720"/>
            <a:ext cx="5148064" cy="1152128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pl-PL" i="1" dirty="0" smtClean="0"/>
              <a:t>	</a:t>
            </a:r>
            <a:r>
              <a:rPr lang="pl-PL" sz="3400" i="1" dirty="0" smtClean="0">
                <a:latin typeface="Bookman Old Style" pitchFamily="18" charset="0"/>
              </a:rPr>
              <a:t>Propagator polskości Pomorza, kaszubski działacz społeczny, nazywany „królem Kaszubów”, pisarz ludowy, uczestnik konferencji pokojowej w Paryżu.</a:t>
            </a:r>
            <a:endParaRPr lang="pl-PL" sz="3400" i="1" dirty="0">
              <a:latin typeface="Bookman Old Style" pitchFamily="18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07504" y="5661248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latin typeface="Bookman Old Style" pitchFamily="18" charset="0"/>
              </a:rPr>
              <a:t>Ulica Abrahama znajduje się tuż za Zespołem Szkół Ponadgimnazjalnych w Sierakowicach</a:t>
            </a:r>
            <a:endParaRPr lang="pl-PL" sz="1600" dirty="0">
              <a:latin typeface="Bookman Old Style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96" y="2136693"/>
            <a:ext cx="4932040" cy="3507854"/>
          </a:xfrm>
          <a:prstGeom prst="rect">
            <a:avLst/>
          </a:prstGeom>
        </p:spPr>
      </p:pic>
      <p:pic>
        <p:nvPicPr>
          <p:cNvPr id="1026" name="Picture 2" descr="Ilustracj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754" y="1196752"/>
            <a:ext cx="295232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5796136" cy="1143000"/>
          </a:xfrm>
        </p:spPr>
        <p:txBody>
          <a:bodyPr/>
          <a:lstStyle/>
          <a:p>
            <a:r>
              <a:rPr lang="pl-PL" b="1" i="1" dirty="0" smtClean="0">
                <a:latin typeface="Bookman Old Style" pitchFamily="18" charset="0"/>
              </a:rPr>
              <a:t>Legiony Polskie</a:t>
            </a:r>
            <a:endParaRPr lang="pl-PL" b="1" i="1" dirty="0">
              <a:latin typeface="Bookman Old Style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80528" y="1124744"/>
            <a:ext cx="9324528" cy="12961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sz="2000" i="1" dirty="0">
                <a:latin typeface="Bookman Old Style" pitchFamily="18" charset="0"/>
              </a:rPr>
              <a:t>O</a:t>
            </a:r>
            <a:r>
              <a:rPr lang="pl-PL" sz="2000" i="1" dirty="0" smtClean="0">
                <a:latin typeface="Bookman Old Style" pitchFamily="18" charset="0"/>
              </a:rPr>
              <a:t>ddziały wojska </a:t>
            </a:r>
            <a:r>
              <a:rPr lang="pl-PL" sz="2000" b="1" i="1" dirty="0" smtClean="0">
                <a:latin typeface="Bookman Old Style" pitchFamily="18" charset="0"/>
              </a:rPr>
              <a:t>Polskiego</a:t>
            </a:r>
            <a:r>
              <a:rPr lang="pl-PL" sz="2000" i="1" dirty="0" smtClean="0">
                <a:latin typeface="Bookman Old Style" pitchFamily="18" charset="0"/>
              </a:rPr>
              <a:t>, którym początek dała Pierwsza Kompania Kadrowa utworzona w Krakowie przez Józefa Piłsudskiego. W czasie I wojny walczyły trzy brygady, głównie na Podkarpaciu.</a:t>
            </a:r>
            <a:endParaRPr lang="pl-PL" i="1" dirty="0">
              <a:latin typeface="Bookman Old Style" pitchFamily="18" charset="0"/>
            </a:endParaRPr>
          </a:p>
        </p:txBody>
      </p:sp>
      <p:pic>
        <p:nvPicPr>
          <p:cNvPr id="1026" name="Picture 2" descr="Znalezione obrazy dla zapytania legiony polsk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2636912"/>
            <a:ext cx="4464495" cy="3528392"/>
          </a:xfrm>
          <a:prstGeom prst="rect">
            <a:avLst/>
          </a:prstGeom>
          <a:noFill/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636912"/>
            <a:ext cx="4176463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pl-PL" b="1" i="1" dirty="0" smtClean="0">
                <a:latin typeface="Bookman Old Style" pitchFamily="18" charset="0"/>
              </a:rPr>
              <a:t>Władysław Eugeniusz Sikorski</a:t>
            </a:r>
            <a:endParaRPr lang="pl-PL" b="1" i="1" dirty="0">
              <a:latin typeface="Bookman Old Style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75656" y="1196752"/>
            <a:ext cx="6059016" cy="1900808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sz="2000" i="1" dirty="0" smtClean="0">
                <a:latin typeface="Bookman Old Style" pitchFamily="18" charset="0"/>
              </a:rPr>
              <a:t>polski wojskowy i polityk, generał broni Wojska Polskiego, Naczelny Wódz Polskich Sił Zbrojnych i premier Rządu RP na Uchodźstwie podczas II wojny światowej</a:t>
            </a:r>
            <a:endParaRPr lang="pl-PL" sz="1800" i="1" dirty="0">
              <a:latin typeface="Bookman Old Style" pitchFamily="18" charset="0"/>
            </a:endParaRPr>
          </a:p>
        </p:txBody>
      </p:sp>
      <p:pic>
        <p:nvPicPr>
          <p:cNvPr id="19458" name="Picture 2" descr="Ilustrac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2852936"/>
            <a:ext cx="2123728" cy="2740295"/>
          </a:xfrm>
          <a:prstGeom prst="rect">
            <a:avLst/>
          </a:prstGeom>
          <a:noFill/>
        </p:spPr>
      </p:pic>
      <p:pic>
        <p:nvPicPr>
          <p:cNvPr id="6" name="Obraz 5" descr="IMG_133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596109" y="1652363"/>
            <a:ext cx="3268617" cy="5813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5472608" cy="1143000"/>
          </a:xfrm>
        </p:spPr>
        <p:txBody>
          <a:bodyPr/>
          <a:lstStyle/>
          <a:p>
            <a:r>
              <a:rPr lang="pl-PL" b="1" i="1" dirty="0" smtClean="0">
                <a:latin typeface="Bookman Old Style" pitchFamily="18" charset="0"/>
              </a:rPr>
              <a:t>Józef Haller</a:t>
            </a:r>
            <a:endParaRPr lang="pl-PL" b="1" i="1" dirty="0">
              <a:latin typeface="Bookman Old Style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0"/>
            <a:ext cx="3034680" cy="55892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sz="1800" i="1" dirty="0" smtClean="0">
                <a:latin typeface="Bookman Old Style" pitchFamily="18" charset="0"/>
              </a:rPr>
              <a:t>polski polityk prawicowy, legionista, Generał broni Wojska Polskiego. Studiował w Wojskowej Akademii Technicznej w Wiedniu. Służył w armii austriackiej. Dowódca II Brygady Legionów podczas I wojny światowej. W czasie wojny utworzył we Francji tzw. Błękitną Armię, na czele której objął w imieniu Polski Pomorze Gdańskie w 1920 </a:t>
            </a:r>
            <a:r>
              <a:rPr lang="pl-PL" sz="1800" i="1" dirty="0" err="1" smtClean="0">
                <a:latin typeface="Bookman Old Style" pitchFamily="18" charset="0"/>
              </a:rPr>
              <a:t>r</a:t>
            </a:r>
            <a:endParaRPr lang="pl-PL" sz="1800" i="1" dirty="0">
              <a:latin typeface="Bookman Old Style" pitchFamily="18" charset="0"/>
            </a:endParaRPr>
          </a:p>
        </p:txBody>
      </p:sp>
      <p:pic>
        <p:nvPicPr>
          <p:cNvPr id="21506" name="Picture 2" descr="jzef ha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332656"/>
            <a:ext cx="2124075" cy="2857500"/>
          </a:xfrm>
          <a:prstGeom prst="rect">
            <a:avLst/>
          </a:prstGeom>
          <a:noFill/>
        </p:spPr>
      </p:pic>
      <p:pic>
        <p:nvPicPr>
          <p:cNvPr id="6" name="Obraz 5" descr="IMG_133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1268760"/>
            <a:ext cx="2778018" cy="494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 smtClean="0">
                <a:latin typeface="Bookman Old Style" pitchFamily="18" charset="0"/>
              </a:rPr>
              <a:t>Wojsko Polskie</a:t>
            </a:r>
            <a:endParaRPr lang="pl-PL" b="1" i="1" dirty="0">
              <a:latin typeface="Bookman Old Style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i="1" dirty="0" smtClean="0">
                <a:latin typeface="Bookman Old Style" pitchFamily="18" charset="0"/>
              </a:rPr>
              <a:t>Ogólna nazwa polskich sił zbrojnych stanowiących: formacje zbrojne państwa polskiego, zorganizowanych wojsk Polaków na terytorium dawnego państwa polskiego, zorganizowanych wojsk Polaków niebędących częścią struktury państwa polskiego, działających poza terytorium Polski</a:t>
            </a:r>
            <a:r>
              <a:rPr lang="pl-PL" i="1" baseline="30000" dirty="0" smtClean="0">
                <a:latin typeface="Bookman Old Style" pitchFamily="18" charset="0"/>
              </a:rPr>
              <a:t>.</a:t>
            </a:r>
            <a:r>
              <a:rPr lang="pl-PL" i="1" dirty="0" smtClean="0">
                <a:latin typeface="Bookman Old Style" pitchFamily="18" charset="0"/>
              </a:rPr>
              <a:t> Według portalu Global </a:t>
            </a:r>
            <a:r>
              <a:rPr lang="pl-PL" i="1" dirty="0" err="1" smtClean="0">
                <a:latin typeface="Bookman Old Style" pitchFamily="18" charset="0"/>
              </a:rPr>
              <a:t>Firepower</a:t>
            </a:r>
            <a:r>
              <a:rPr lang="pl-PL" i="1" dirty="0" smtClean="0">
                <a:latin typeface="Bookman Old Style" pitchFamily="18" charset="0"/>
              </a:rPr>
              <a:t>, jest na osiemnastym miejscu w rankingu najpotężniejszych wojsk świata.</a:t>
            </a:r>
            <a:endParaRPr lang="pl-PL" i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530" name="Picture 2" descr="Znalezione obrazy dla zapytania wojsko polsk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998" y="0"/>
            <a:ext cx="952499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764</TotalTime>
  <Words>83</Words>
  <Application>Microsoft Office PowerPoint</Application>
  <PresentationFormat>Pokaz na ekranie (4:3)</PresentationFormat>
  <Paragraphs>26</Paragraphs>
  <Slides>17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Motyw pakietu Office</vt:lpstr>
      <vt:lpstr>Szlakiem współtwórców Niepodległości w  Sierakowicach…..  </vt:lpstr>
      <vt:lpstr>Józef Piłsudski</vt:lpstr>
      <vt:lpstr>Ulica Marszałka</vt:lpstr>
      <vt:lpstr>Antoni Abraham</vt:lpstr>
      <vt:lpstr>Legiony Polskie</vt:lpstr>
      <vt:lpstr>Władysław Eugeniusz Sikorski</vt:lpstr>
      <vt:lpstr>Józef Haller</vt:lpstr>
      <vt:lpstr>Wojsko Polskie</vt:lpstr>
      <vt:lpstr>Prezentacja programu PowerPoint</vt:lpstr>
      <vt:lpstr>Prezentacja programu PowerPoint</vt:lpstr>
      <vt:lpstr>Prezentacja programu PowerPoint</vt:lpstr>
      <vt:lpstr>Rondo 100-lecia Niepodległości Polski</vt:lpstr>
      <vt:lpstr>Prezentacja programu PowerPoint</vt:lpstr>
      <vt:lpstr>Prezentacja programu PowerPoint</vt:lpstr>
      <vt:lpstr>Prezentacja programu PowerPoint</vt:lpstr>
      <vt:lpstr>Prezentacja programu PowerPoint</vt:lpstr>
      <vt:lpstr>ŚLADY NIEPODLEGŁOŚCI w Sierakowicach</vt:lpstr>
    </vt:vector>
  </TitlesOfParts>
  <Company>Windows 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MIEJSCA NAZWANE NAZWISKAMI BOHATERÓW WALCZĄCYCH O NIEPODLEGŁOŚĆ NASZEJ OJCZYZNY</dc:title>
  <dc:creator>Mateusz</dc:creator>
  <cp:lastModifiedBy>Witold</cp:lastModifiedBy>
  <cp:revision>36</cp:revision>
  <dcterms:created xsi:type="dcterms:W3CDTF">2018-07-06T20:00:45Z</dcterms:created>
  <dcterms:modified xsi:type="dcterms:W3CDTF">2018-08-15T17:45:47Z</dcterms:modified>
</cp:coreProperties>
</file>