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AA86-FBB6-40FD-BDB0-1B956082372E}" type="datetimeFigureOut">
              <a:rPr lang="pl-PL" smtClean="0"/>
              <a:t>16.08.2018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8AB0-5765-4EDF-8534-67B011E53B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025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AA86-FBB6-40FD-BDB0-1B956082372E}" type="datetimeFigureOut">
              <a:rPr lang="pl-PL" smtClean="0"/>
              <a:t>16.08.2018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8AB0-5765-4EDF-8534-67B011E53B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328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AA86-FBB6-40FD-BDB0-1B956082372E}" type="datetimeFigureOut">
              <a:rPr lang="pl-PL" smtClean="0"/>
              <a:t>16.08.2018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8AB0-5765-4EDF-8534-67B011E53B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944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AA86-FBB6-40FD-BDB0-1B956082372E}" type="datetimeFigureOut">
              <a:rPr lang="pl-PL" smtClean="0"/>
              <a:t>16.08.2018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8AB0-5765-4EDF-8534-67B011E53B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081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AA86-FBB6-40FD-BDB0-1B956082372E}" type="datetimeFigureOut">
              <a:rPr lang="pl-PL" smtClean="0"/>
              <a:t>16.08.2018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8AB0-5765-4EDF-8534-67B011E53B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572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AA86-FBB6-40FD-BDB0-1B956082372E}" type="datetimeFigureOut">
              <a:rPr lang="pl-PL" smtClean="0"/>
              <a:t>16.08.2018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8AB0-5765-4EDF-8534-67B011E53B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14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AA86-FBB6-40FD-BDB0-1B956082372E}" type="datetimeFigureOut">
              <a:rPr lang="pl-PL" smtClean="0"/>
              <a:t>16.08.2018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8AB0-5765-4EDF-8534-67B011E53B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955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AA86-FBB6-40FD-BDB0-1B956082372E}" type="datetimeFigureOut">
              <a:rPr lang="pl-PL" smtClean="0"/>
              <a:t>16.08.2018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8AB0-5765-4EDF-8534-67B011E53B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8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AA86-FBB6-40FD-BDB0-1B956082372E}" type="datetimeFigureOut">
              <a:rPr lang="pl-PL" smtClean="0"/>
              <a:t>16.08.2018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8AB0-5765-4EDF-8534-67B011E53B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526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AA86-FBB6-40FD-BDB0-1B956082372E}" type="datetimeFigureOut">
              <a:rPr lang="pl-PL" smtClean="0"/>
              <a:t>16.08.2018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8AB0-5765-4EDF-8534-67B011E53B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003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AA86-FBB6-40FD-BDB0-1B956082372E}" type="datetimeFigureOut">
              <a:rPr lang="pl-PL" smtClean="0"/>
              <a:t>16.08.2018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68AB0-5765-4EDF-8534-67B011E53B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025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FAA86-FBB6-40FD-BDB0-1B956082372E}" type="datetimeFigureOut">
              <a:rPr lang="pl-PL" smtClean="0"/>
              <a:t>16.08.2018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68AB0-5765-4EDF-8534-67B011E53B7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79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r>
              <a:rPr lang="pl-PL" dirty="0" smtClean="0"/>
              <a:t>Pomnik ofiar „Marszu Śmierci”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Sierakowice ulica Wojska Polskiego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58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400" b="1" dirty="0">
                <a:latin typeface="Bookman Old Style" panose="02050604050505020204" pitchFamily="18" charset="0"/>
              </a:rPr>
              <a:t>Pomnik ofiar "marszu śmierci" upamiętnia śmierć więźniarek obozu koncentracyjnego Stutthof, pędzonych przez teren sierakowickiej gminy zimą 1945 roku. Obelisk został odsłonięty 9 maja 1991 r. i znajduje się w Sierakowicach przy ulicy Wojska Polskiego na skraju niewielkiego lasku. Od kilku lat pomnikiem opiekuje się </a:t>
            </a:r>
            <a:r>
              <a:rPr lang="pl-PL" sz="2400" b="1" dirty="0" smtClean="0">
                <a:latin typeface="Bookman Old Style" panose="02050604050505020204" pitchFamily="18" charset="0"/>
              </a:rPr>
              <a:t>10 drużyna </a:t>
            </a:r>
            <a:r>
              <a:rPr lang="pl-PL" sz="2400" b="1" dirty="0">
                <a:latin typeface="Bookman Old Style" panose="02050604050505020204" pitchFamily="18" charset="0"/>
              </a:rPr>
              <a:t>harcerska "Tajfuny". Widząc, że jego stan się pogorszył postanowiliśmy podjąć działania zmierzające ku jego renowacji. Akcję poparł dyrektor szkoły, a środki finansowe zabezpieczył Wójt Gminy Sierakowice. </a:t>
            </a:r>
            <a:r>
              <a:rPr lang="pl-PL" sz="2400" b="1" dirty="0" smtClean="0">
                <a:latin typeface="Bookman Old Style" panose="02050604050505020204" pitchFamily="18" charset="0"/>
              </a:rPr>
              <a:t>Sporą część </a:t>
            </a:r>
            <a:r>
              <a:rPr lang="pl-PL" sz="2400" b="1" dirty="0">
                <a:latin typeface="Bookman Old Style" panose="02050604050505020204" pitchFamily="18" charset="0"/>
              </a:rPr>
              <a:t>prac wykonała młodzież, </a:t>
            </a:r>
            <a:r>
              <a:rPr lang="pl-PL" sz="2400" b="1" dirty="0" smtClean="0">
                <a:latin typeface="Bookman Old Style" panose="02050604050505020204" pitchFamily="18" charset="0"/>
              </a:rPr>
              <a:t>kamieniarz </a:t>
            </a:r>
            <a:r>
              <a:rPr lang="pl-PL" sz="2400" b="1" dirty="0">
                <a:latin typeface="Bookman Old Style" panose="02050604050505020204" pitchFamily="18" charset="0"/>
              </a:rPr>
              <a:t>z Sierakowic nałożył nową czarną fugę i ułożył nowe wejście z kamienia, a </a:t>
            </a:r>
            <a:r>
              <a:rPr lang="pl-PL" sz="2400" b="1" dirty="0" smtClean="0">
                <a:latin typeface="Bookman Old Style" panose="02050604050505020204" pitchFamily="18" charset="0"/>
              </a:rPr>
              <a:t>nowe kruszywo </a:t>
            </a:r>
            <a:r>
              <a:rPr lang="pl-PL" sz="2400" b="1" dirty="0">
                <a:latin typeface="Bookman Old Style" panose="02050604050505020204" pitchFamily="18" charset="0"/>
              </a:rPr>
              <a:t>wokół pomnika ufundowała </a:t>
            </a:r>
            <a:r>
              <a:rPr lang="pl-PL" sz="2400" b="1" dirty="0" smtClean="0">
                <a:latin typeface="Bookman Old Style" panose="02050604050505020204" pitchFamily="18" charset="0"/>
              </a:rPr>
              <a:t>lokalna firma </a:t>
            </a:r>
            <a:r>
              <a:rPr lang="pl-PL" sz="2400" b="1" dirty="0">
                <a:latin typeface="Bookman Old Style" panose="02050604050505020204" pitchFamily="18" charset="0"/>
              </a:rPr>
              <a:t>z Kamienicy Szlacheckiej</a:t>
            </a:r>
            <a:r>
              <a:rPr lang="pl-PL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739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744416" cy="238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032448" cy="240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80860"/>
            <a:ext cx="3744416" cy="261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573016"/>
            <a:ext cx="4032448" cy="252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0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67240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74441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367240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672408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2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EFEKT KOŃCOWY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Co roku 1 września składamy kwiaty pod pomnikiem, dbamy o jakość flagi i pełnimy wartę .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87" y="1628800"/>
            <a:ext cx="6264696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0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57</Words>
  <Application>Microsoft Office PowerPoint</Application>
  <PresentationFormat>Pokaz na ekranie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Pomnik ofiar „Marszu Śmierci”</vt:lpstr>
      <vt:lpstr>Prezentacja programu PowerPoint</vt:lpstr>
      <vt:lpstr>Prezentacja programu PowerPoint</vt:lpstr>
      <vt:lpstr>Prezentacja programu PowerPoint</vt:lpstr>
      <vt:lpstr>EFEKT KOŃCOWY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Pomnik ofiar „Marszu Śmierci”</dc:title>
  <dc:creator>Witold</dc:creator>
  <cp:lastModifiedBy>Witold</cp:lastModifiedBy>
  <cp:revision>6</cp:revision>
  <dcterms:created xsi:type="dcterms:W3CDTF">2018-08-16T07:23:43Z</dcterms:created>
  <dcterms:modified xsi:type="dcterms:W3CDTF">2018-08-16T07:55:34Z</dcterms:modified>
</cp:coreProperties>
</file>