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1" r:id="rId8"/>
    <p:sldId id="260" r:id="rId9"/>
    <p:sldId id="26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A9D1D-E2B6-4CCA-A3FC-6E93F8BC27DD}" type="datetimeFigureOut">
              <a:rPr lang="pl-PL" smtClean="0"/>
              <a:t>2018-10-09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8B7C-4638-44CB-B981-483A25992F0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470025"/>
          </a:xfrm>
        </p:spPr>
        <p:txBody>
          <a:bodyPr/>
          <a:lstStyle/>
          <a:p>
            <a:r>
              <a:rPr lang="pl-PL" dirty="0" smtClean="0">
                <a:latin typeface="Arial Black" pitchFamily="34" charset="0"/>
              </a:rPr>
              <a:t>Wycieczka do Lwowa</a:t>
            </a:r>
            <a:endParaRPr lang="pl-PL" dirty="0"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2976" y="2071678"/>
            <a:ext cx="6686552" cy="571504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21-23 maja 2018 roku</a:t>
            </a:r>
            <a:endParaRPr lang="pl-PL" dirty="0"/>
          </a:p>
        </p:txBody>
      </p:sp>
      <p:pic>
        <p:nvPicPr>
          <p:cNvPr id="9218" name="Picture 2" descr="E:\101MSDCF\DSC09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20"/>
            <a:ext cx="6476981" cy="364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onotype Corsiva" pitchFamily="66" charset="0"/>
              </a:rPr>
              <a:t>Na Cmentarzu Łyczakowskim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1026" name="Picture 2" descr="E:\101MSDCF\DSC09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58138" cy="1071570"/>
          </a:xfrm>
        </p:spPr>
        <p:txBody>
          <a:bodyPr>
            <a:normAutofit/>
          </a:bodyPr>
          <a:lstStyle/>
          <a:p>
            <a:r>
              <a:rPr lang="pl-PL" sz="4800" dirty="0" smtClean="0">
                <a:latin typeface="Monotype Corsiva" pitchFamily="66" charset="0"/>
              </a:rPr>
              <a:t>Cmentarz Łyczakowski</a:t>
            </a:r>
            <a:endParaRPr lang="pl-PL" sz="4800" dirty="0">
              <a:latin typeface="Monotype Corsiva" pitchFamily="66" charset="0"/>
            </a:endParaRPr>
          </a:p>
        </p:txBody>
      </p:sp>
      <p:pic>
        <p:nvPicPr>
          <p:cNvPr id="5" name="Picture 2" descr="E:\101MSDCF\DSC09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786058"/>
            <a:ext cx="4699031" cy="2643206"/>
          </a:xfrm>
          <a:prstGeom prst="rect">
            <a:avLst/>
          </a:prstGeom>
          <a:noFill/>
        </p:spPr>
      </p:pic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	Na Cmentarzu Łyczakowskim uczniowie odwiedzili groby słynnych Polaków - Marii Konopnickiej, Artura Grottgera, Konstantego Juliana Ordona, Gabrieli Zapolskiej i Stefana Banacha oraz groby polskich żołnierzy walczących w powstaniu kościuszkowskim i styczniowym.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latin typeface="Monotype Corsiva" pitchFamily="66" charset="0"/>
              </a:rPr>
              <a:t>Cmentarz Łyczakowski</a:t>
            </a:r>
            <a:endParaRPr lang="pl-PL" sz="5400" dirty="0"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2643206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	</a:t>
            </a:r>
          </a:p>
          <a:p>
            <a:pPr>
              <a:buNone/>
            </a:pPr>
            <a:r>
              <a:rPr lang="pl-PL" sz="3200" dirty="0">
                <a:latin typeface="Monotype Corsiva" pitchFamily="66" charset="0"/>
              </a:rPr>
              <a:t>	</a:t>
            </a:r>
            <a:r>
              <a:rPr lang="pl-PL" sz="3200" dirty="0" smtClean="0">
                <a:latin typeface="Monotype Corsiva" pitchFamily="66" charset="0"/>
              </a:rPr>
              <a:t>Lwowski przewodnik opowiedział nam o historii cmentarza.</a:t>
            </a:r>
            <a:endParaRPr lang="pl-PL" sz="3200" dirty="0">
              <a:latin typeface="Monotype Corsiva" pitchFamily="66" charset="0"/>
            </a:endParaRPr>
          </a:p>
        </p:txBody>
      </p:sp>
      <p:pic>
        <p:nvPicPr>
          <p:cNvPr id="2051" name="Picture 3" descr="E:\101MSDCF\DSC09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14554"/>
            <a:ext cx="5757874" cy="3238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onotype Corsiva" pitchFamily="66" charset="0"/>
              </a:rPr>
              <a:t>Cmentarz Obrońców Lwowa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3074" name="Picture 2" descr="E:\101MSDCF\DSC09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038600" cy="2271713"/>
          </a:xfrm>
          <a:prstGeom prst="rect">
            <a:avLst/>
          </a:prstGeom>
          <a:noFill/>
        </p:spPr>
      </p:pic>
      <p:pic>
        <p:nvPicPr>
          <p:cNvPr id="3075" name="Picture 3" descr="E:\101MSDCF\DSC09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929066"/>
            <a:ext cx="4214842" cy="2370849"/>
          </a:xfrm>
          <a:prstGeom prst="rect">
            <a:avLst/>
          </a:prstGeom>
          <a:noFill/>
        </p:spPr>
      </p:pic>
      <p:pic>
        <p:nvPicPr>
          <p:cNvPr id="3077" name="Picture 5" descr="E:\101MSDCF\DSC09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4064028" cy="2286016"/>
          </a:xfrm>
          <a:prstGeom prst="rect">
            <a:avLst/>
          </a:prstGeom>
          <a:noFill/>
        </p:spPr>
      </p:pic>
      <p:pic>
        <p:nvPicPr>
          <p:cNvPr id="3078" name="Picture 6" descr="E:\101MSDCF\DSC09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500174"/>
            <a:ext cx="3881465" cy="2183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onotype Corsiva" pitchFamily="66" charset="0"/>
              </a:rPr>
              <a:t>Cmentarz Obrońców Lwowa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6146" name="Picture 2" descr="E:\101MSDCF\DSC090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Monotype Corsiva" pitchFamily="66" charset="0"/>
              </a:rPr>
              <a:t>Złożenie kwiatów w miejscu upamiętniającym poległych w obronie miasta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5122" name="Picture 2" descr="E:\101MSDCF\DSC0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Monotype Corsiva" pitchFamily="66" charset="0"/>
              </a:rPr>
              <a:t>Cmentarz Orląt Lwowskich</a:t>
            </a:r>
            <a:endParaRPr lang="pl-PL" b="1" dirty="0">
              <a:latin typeface="Monotype Corsiva" pitchFamily="66" charset="0"/>
            </a:endParaRPr>
          </a:p>
        </p:txBody>
      </p:sp>
      <p:pic>
        <p:nvPicPr>
          <p:cNvPr id="4098" name="Picture 2" descr="E:\101MSDCF\DSC09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4038600" cy="2271713"/>
          </a:xfrm>
          <a:prstGeom prst="rect">
            <a:avLst/>
          </a:prstGeom>
          <a:noFill/>
        </p:spPr>
      </p:pic>
      <p:pic>
        <p:nvPicPr>
          <p:cNvPr id="4099" name="Picture 3" descr="E:\101MSDCF\DSC090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64" y="4143380"/>
            <a:ext cx="3784598" cy="2128837"/>
          </a:xfrm>
          <a:prstGeom prst="rect">
            <a:avLst/>
          </a:prstGeom>
          <a:noFill/>
        </p:spPr>
      </p:pic>
      <p:pic>
        <p:nvPicPr>
          <p:cNvPr id="4102" name="Picture 6" descr="E:\101MSDCF\DSC09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3825838" cy="2152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Monotype Corsiva" pitchFamily="66" charset="0"/>
              </a:rPr>
              <a:t>Zwiedzanie miasta Lwowa</a:t>
            </a:r>
            <a:endParaRPr lang="pl-PL" dirty="0">
              <a:latin typeface="Monotype Corsiva" pitchFamily="66" charset="0"/>
            </a:endParaRPr>
          </a:p>
        </p:txBody>
      </p:sp>
      <p:pic>
        <p:nvPicPr>
          <p:cNvPr id="10243" name="Picture 3" descr="E:\101MSDCF\DSC09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96980"/>
            <a:ext cx="2714644" cy="4826036"/>
          </a:xfrm>
          <a:prstGeom prst="rect">
            <a:avLst/>
          </a:prstGeom>
          <a:noFill/>
        </p:spPr>
      </p:pic>
      <p:pic>
        <p:nvPicPr>
          <p:cNvPr id="10244" name="Picture 4" descr="E:\101MSDCF\DSC090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1" y="1571612"/>
            <a:ext cx="1746641" cy="3105141"/>
          </a:xfrm>
          <a:prstGeom prst="rect">
            <a:avLst/>
          </a:prstGeom>
          <a:noFill/>
        </p:spPr>
      </p:pic>
      <p:pic>
        <p:nvPicPr>
          <p:cNvPr id="10245" name="Picture 5" descr="E:\101MSDCF\DSC09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929198"/>
            <a:ext cx="3000332" cy="1687687"/>
          </a:xfrm>
          <a:prstGeom prst="rect">
            <a:avLst/>
          </a:prstGeom>
          <a:noFill/>
        </p:spPr>
      </p:pic>
      <p:pic>
        <p:nvPicPr>
          <p:cNvPr id="10246" name="Picture 6" descr="E:\101MSDCF\DSC09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786058"/>
            <a:ext cx="32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35</Words>
  <Application>Microsoft Office PowerPoint</Application>
  <PresentationFormat>Pokaz na ekranie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Wycieczka do Lwowa</vt:lpstr>
      <vt:lpstr>Na Cmentarzu Łyczakowskim</vt:lpstr>
      <vt:lpstr>Cmentarz Łyczakowski</vt:lpstr>
      <vt:lpstr>Cmentarz Łyczakowski</vt:lpstr>
      <vt:lpstr>Cmentarz Obrońców Lwowa</vt:lpstr>
      <vt:lpstr>Cmentarz Obrońców Lwowa</vt:lpstr>
      <vt:lpstr>Złożenie kwiatów w miejscu upamiętniającym poległych w obronie miasta</vt:lpstr>
      <vt:lpstr>Cmentarz Orląt Lwowskich</vt:lpstr>
      <vt:lpstr>Zwiedzanie miasta Lwowa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Lwowa</dc:title>
  <dc:creator>bibliotekarz01</dc:creator>
  <cp:lastModifiedBy>bibliotekarz01</cp:lastModifiedBy>
  <cp:revision>18</cp:revision>
  <dcterms:created xsi:type="dcterms:W3CDTF">2018-10-09T10:36:30Z</dcterms:created>
  <dcterms:modified xsi:type="dcterms:W3CDTF">2018-10-09T11:40:00Z</dcterms:modified>
</cp:coreProperties>
</file>