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8712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36fb6660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36fb6660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36fb6660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36fb66608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36fb6660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36fb6660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36fb66608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36fb66608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36fb66608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36fb66608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36fb66608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36fb66608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36fb66608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36fb66608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36fb66608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36fb66608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36fb6660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36fb66608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36fb66608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36fb66608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36fb666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36fb666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3b3baf76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3b3baf76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36fb6660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36fb6660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3b3baf7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3b3baf7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3b3baf76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43b3baf76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36fb6660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36fb6660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36fb6660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36fb6660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36fb6660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36fb6660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36fb6660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36fb6660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36fb6660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36fb6660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36fb6660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36fb6660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36fb6660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36fb6660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l.wikipedia.org/wiki/Maria_Konopnicka#cite_note-Literatura-1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Patroni piskich ulic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>
                <a:latin typeface="Comic Sans MS"/>
                <a:ea typeface="Comic Sans MS"/>
                <a:cs typeface="Comic Sans MS"/>
                <a:sym typeface="Comic Sans MS"/>
              </a:rPr>
              <a:t>Adam Mickiewicz</a:t>
            </a:r>
            <a:endParaRPr b="1" i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574464" cy="3416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/>
        </p:nvSpPr>
        <p:spPr>
          <a:xfrm>
            <a:off x="3225675" y="1339475"/>
            <a:ext cx="5385300" cy="30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rgbClr val="222222"/>
                </a:solidFill>
                <a:highlight>
                  <a:srgbClr val="FFFFFF"/>
                </a:highlight>
              </a:rPr>
              <a:t> Polski poeta, działacz polityczny, publicysta, tłumacz, filozof, działacz religijny, mistyk, organizator ,nauczyciel akademicki.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rgbClr val="222222"/>
                </a:solidFill>
                <a:highlight>
                  <a:srgbClr val="FFFFFF"/>
                </a:highlight>
              </a:rPr>
              <a:t>Jeden z największych i najpopularniejszych pisarzy romantyzmu. W swoich dziełach poruszał wątki patriotyczne. Napisał takie książki jak: ,, Pan Tadeusz ‘’ , ,, Dziady ‘’ czy też ,, Reduta Ordona ‘’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Położenie na mapie Pisza</a:t>
            </a:r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9889" y="1222900"/>
            <a:ext cx="5484224" cy="327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>
                <a:latin typeface="Comic Sans MS"/>
                <a:ea typeface="Comic Sans MS"/>
                <a:cs typeface="Comic Sans MS"/>
                <a:sym typeface="Comic Sans MS"/>
              </a:rPr>
              <a:t>Ignacy Ewaryst Daszyński</a:t>
            </a:r>
            <a:endParaRPr b="1" i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418690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/>
        </p:nvSpPr>
        <p:spPr>
          <a:xfrm>
            <a:off x="3048000" y="1421500"/>
            <a:ext cx="5604000" cy="30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rgbClr val="222222"/>
                </a:solidFill>
                <a:highlight>
                  <a:srgbClr val="FFFFFF"/>
                </a:highlight>
              </a:rPr>
              <a:t>Polski polityk socjalistyczny, poseł do Izby Posłów Reichsratu Przedlitawii, premier rządu lubelskiego w 1918 r., publicysta, współzałożyciel PPSD (Polskiej Partii Socjalno-Demokratycznej), później PPS, w 1929 jeden z założycieli Centrolewu. W czasie przewrotu majowego w 1926 poparł Józefa Piłsudskiego, później jednak przeszedł do opozycji. Marszałek Sejmu w latach 1928–1930.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Położenie na mapie Pisza</a:t>
            </a:r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875" y="1249963"/>
            <a:ext cx="6165600" cy="322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>
                <a:latin typeface="Comic Sans MS"/>
                <a:ea typeface="Comic Sans MS"/>
                <a:cs typeface="Comic Sans MS"/>
                <a:sym typeface="Comic Sans MS"/>
              </a:rPr>
              <a:t>Józef Bem</a:t>
            </a:r>
            <a:endParaRPr b="1" i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763118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/>
          <p:nvPr/>
        </p:nvSpPr>
        <p:spPr>
          <a:xfrm>
            <a:off x="3307700" y="1284800"/>
            <a:ext cx="5221200" cy="3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222222"/>
                </a:solidFill>
                <a:highlight>
                  <a:srgbClr val="FFFFFF"/>
                </a:highlight>
              </a:rPr>
              <a:t>Polski generał, strateg, pisarz, artylerzysta, twórca pierwszych oddziałów wojsk rakietowych w Wojsku Polskim, dowódca artylerii czynnej Wojska Polskiego w czasie powstania listopadowego, działacz polityczny Wielkiej Emigracji, założyciel dwóch emigracyjnych organizacji Towarzystwa Historyczno-Literackiego oraz Towarzystwa Politechnicznego Polskiego w Paryżu pierwszego w historii polskiego towarzystwa inżynierskiego, uczestnik Wiosny Ludów na Węgrzech.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222222"/>
                </a:solidFill>
                <a:highlight>
                  <a:srgbClr val="FFFFFF"/>
                </a:highlight>
              </a:rPr>
              <a:t>Na koniec został Naczelnym Wodzem armii węgierskiej.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Położenie na mapie Pisza</a:t>
            </a:r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4000" y="1152475"/>
            <a:ext cx="6343384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>
                <a:latin typeface="Comic Sans MS"/>
                <a:ea typeface="Comic Sans MS"/>
                <a:cs typeface="Comic Sans MS"/>
                <a:sym typeface="Comic Sans MS"/>
              </a:rPr>
              <a:t>Maria Konopnicka</a:t>
            </a:r>
            <a:endParaRPr b="1" i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6" name="Google Shape;16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938102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8"/>
          <p:cNvSpPr txBox="1"/>
          <p:nvPr/>
        </p:nvSpPr>
        <p:spPr>
          <a:xfrm>
            <a:off x="3526375" y="1325800"/>
            <a:ext cx="5125500" cy="30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rgbClr val="222222"/>
                </a:solidFill>
              </a:rPr>
              <a:t>Autorka ,, Roty”. Debiutowała (pod pseudonimem </a:t>
            </a:r>
            <a:r>
              <a:rPr lang="pl" i="1">
                <a:solidFill>
                  <a:srgbClr val="222222"/>
                </a:solidFill>
              </a:rPr>
              <a:t>Marko</a:t>
            </a:r>
            <a:r>
              <a:rPr lang="pl">
                <a:solidFill>
                  <a:srgbClr val="222222"/>
                </a:solidFill>
              </a:rPr>
              <a:t>) w 1870 w dzienniku „Kaliszanin” wierszem </a:t>
            </a:r>
            <a:r>
              <a:rPr lang="pl" i="1">
                <a:solidFill>
                  <a:srgbClr val="222222"/>
                </a:solidFill>
              </a:rPr>
              <a:t>Zimowy poranek</a:t>
            </a:r>
            <a:r>
              <a:rPr lang="pl" u="sng" baseline="30000">
                <a:solidFill>
                  <a:srgbClr val="0B0080"/>
                </a:solidFill>
                <a:hlinkClick r:id="rId4"/>
              </a:rPr>
              <a:t>]</a:t>
            </a:r>
            <a:r>
              <a:rPr lang="pl">
                <a:solidFill>
                  <a:srgbClr val="222222"/>
                </a:solidFill>
              </a:rPr>
              <a:t>; utwór został dobrze przyjęty. Kaliszowi poświęciła trzy utwory poetyckie: dwa zatytułowane </a:t>
            </a:r>
            <a:r>
              <a:rPr lang="pl" i="1">
                <a:solidFill>
                  <a:srgbClr val="222222"/>
                </a:solidFill>
              </a:rPr>
              <a:t>Kaliszowi</a:t>
            </a:r>
            <a:r>
              <a:rPr lang="pl">
                <a:solidFill>
                  <a:srgbClr val="222222"/>
                </a:solidFill>
              </a:rPr>
              <a:t> (1888, 1907) i </a:t>
            </a:r>
            <a:r>
              <a:rPr lang="pl" i="1">
                <a:solidFill>
                  <a:srgbClr val="222222"/>
                </a:solidFill>
              </a:rPr>
              <a:t>Memu miastu</a:t>
            </a:r>
            <a:r>
              <a:rPr lang="pl">
                <a:solidFill>
                  <a:srgbClr val="222222"/>
                </a:solidFill>
              </a:rPr>
              <a:t> (1897).</a:t>
            </a:r>
            <a:endParaRPr>
              <a:solidFill>
                <a:srgbClr val="22222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rgbClr val="222222"/>
                </a:solidFill>
              </a:rPr>
              <a:t>Cykl lirycznych wierszy </a:t>
            </a:r>
            <a:r>
              <a:rPr lang="pl" i="1">
                <a:solidFill>
                  <a:srgbClr val="222222"/>
                </a:solidFill>
              </a:rPr>
              <a:t>W górach</a:t>
            </a:r>
            <a:r>
              <a:rPr lang="pl">
                <a:solidFill>
                  <a:srgbClr val="222222"/>
                </a:solidFill>
              </a:rPr>
              <a:t> zamieścił rok później „Tygodnik Ilustrowany”. Bardzo szybko jej twórczość poetycka przepełniona patriotyzmem i szczerym liryzmem, stylizowana „na swojską nutę” zdobyła powszechne uznanie. Pierwszy tomik </a:t>
            </a:r>
            <a:r>
              <a:rPr lang="pl" i="1">
                <a:solidFill>
                  <a:srgbClr val="222222"/>
                </a:solidFill>
              </a:rPr>
              <a:t>Poezji</a:t>
            </a:r>
            <a:r>
              <a:rPr lang="pl">
                <a:solidFill>
                  <a:srgbClr val="222222"/>
                </a:solidFill>
              </a:rPr>
              <a:t> wydała w 1881, następne ukazały się w latach 1883, 1887, 1896</a:t>
            </a:r>
            <a:r>
              <a:rPr lang="pl" sz="1050">
                <a:solidFill>
                  <a:srgbClr val="222222"/>
                </a:solidFill>
              </a:rPr>
              <a:t>.</a:t>
            </a:r>
            <a:endParaRPr sz="105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Położenie na mapie Pisza</a:t>
            </a:r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5" name="Google Shape;1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6100" y="1152472"/>
            <a:ext cx="601229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>
                <a:latin typeface="Comic Sans MS"/>
                <a:ea typeface="Comic Sans MS"/>
                <a:cs typeface="Comic Sans MS"/>
                <a:sym typeface="Comic Sans MS"/>
              </a:rPr>
              <a:t>Armia Krajowa</a:t>
            </a:r>
            <a:endParaRPr b="1" i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1" name="Google Shape;181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2" name="Google Shape;1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1"/>
            <a:ext cx="6136895" cy="3416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0"/>
          <p:cNvSpPr txBox="1"/>
          <p:nvPr/>
        </p:nvSpPr>
        <p:spPr>
          <a:xfrm>
            <a:off x="6560725" y="1257475"/>
            <a:ext cx="2214300" cy="3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b="1">
                <a:solidFill>
                  <a:srgbClr val="222222"/>
                </a:solidFill>
                <a:highlight>
                  <a:srgbClr val="FFFFFF"/>
                </a:highlight>
              </a:rPr>
              <a:t>Armia Krajowa</a:t>
            </a:r>
            <a:r>
              <a:rPr lang="pl" sz="1200">
                <a:solidFill>
                  <a:srgbClr val="222222"/>
                </a:solidFill>
                <a:highlight>
                  <a:srgbClr val="FFFFFF"/>
                </a:highlight>
              </a:rPr>
              <a:t> (</a:t>
            </a:r>
            <a:r>
              <a:rPr lang="pl" sz="1200" b="1">
                <a:solidFill>
                  <a:srgbClr val="222222"/>
                </a:solidFill>
                <a:highlight>
                  <a:srgbClr val="FFFFFF"/>
                </a:highlight>
              </a:rPr>
              <a:t>AK</a:t>
            </a:r>
            <a:r>
              <a:rPr lang="pl" sz="1200">
                <a:solidFill>
                  <a:srgbClr val="222222"/>
                </a:solidFill>
                <a:highlight>
                  <a:srgbClr val="FFFFFF"/>
                </a:highlight>
              </a:rPr>
              <a:t>) lub </a:t>
            </a:r>
            <a:r>
              <a:rPr lang="pl" sz="1200" b="1">
                <a:solidFill>
                  <a:srgbClr val="222222"/>
                </a:solidFill>
                <a:highlight>
                  <a:srgbClr val="FFFFFF"/>
                </a:highlight>
              </a:rPr>
              <a:t>Siły Zbrojne w Kraju</a:t>
            </a:r>
            <a:r>
              <a:rPr lang="pl" sz="1200">
                <a:solidFill>
                  <a:srgbClr val="222222"/>
                </a:solidFill>
                <a:highlight>
                  <a:srgbClr val="FFFFFF"/>
                </a:highlight>
              </a:rPr>
              <a:t>, kryptonim „PZP” (Polski Związek Powstańczy) – zakonspirowane siły zbrojne Polskiego Państwa Podziemnego w latach II wś działające na terytorium Rzeczypospolitej Polski, okupowanej przez Niemcy i ZSRR. Była to też największa organizacja która dążyła do wyzwolenia Polski spod okupacji</a:t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Położenie na mapie Pisza</a:t>
            </a:r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0" name="Google Shape;1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173" y="1427550"/>
            <a:ext cx="7389801" cy="286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72325" y="499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>
                <a:latin typeface="Comic Sans MS"/>
                <a:ea typeface="Comic Sans MS"/>
                <a:cs typeface="Comic Sans MS"/>
                <a:sym typeface="Comic Sans MS"/>
              </a:rPr>
              <a:t>Józef Piłsudski</a:t>
            </a: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375" y="1229350"/>
            <a:ext cx="2374575" cy="326265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911325" y="1325800"/>
            <a:ext cx="5781600" cy="30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222222"/>
                </a:solidFill>
                <a:highlight>
                  <a:srgbClr val="FFFFFF"/>
                </a:highlight>
              </a:rPr>
              <a:t> Był dowódcą I brygady legionów w czasie II wojny światowej. Polski działacz społeczny i niepodległościowy, żołnierz, polityk, mąż stanu; od 1892 członek Polskiej Partii Socjalistycznej i jej przywódca w kraju, twórca Organizacji Bojowej PPS (1904) i Polskiej organizacji wojskowej (1914), kierownik Komisji Wojskowej i Tymczasowej Rady Stanów (1917), od 11 listopada 1918 naczelny wódz armii polskiej, w latach 1918–1922 naczelnik państwa pierwszy marszałek Polski (1920); przywódca obozu sanacji po przewrocie majowym(1926), dwukrotny premier Polski (1926–1928 i 1930); wywarł decydujący wpływ na kształt polityki wewnętrznej i zagranicznej II RP.</a:t>
            </a:r>
            <a:endParaRPr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Wojsko Polskie</a:t>
            </a:r>
            <a:endParaRPr/>
          </a:p>
        </p:txBody>
      </p:sp>
      <p:sp>
        <p:nvSpPr>
          <p:cNvPr id="196" name="Google Shape;196;p32"/>
          <p:cNvSpPr txBox="1">
            <a:spLocks noGrp="1"/>
          </p:cNvSpPr>
          <p:nvPr>
            <p:ph type="body" idx="1"/>
          </p:nvPr>
        </p:nvSpPr>
        <p:spPr>
          <a:xfrm>
            <a:off x="311700" y="1150075"/>
            <a:ext cx="8520600" cy="3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7" name="Google Shape;1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0075"/>
            <a:ext cx="5341478" cy="341879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2"/>
          <p:cNvSpPr txBox="1"/>
          <p:nvPr/>
        </p:nvSpPr>
        <p:spPr>
          <a:xfrm>
            <a:off x="5646650" y="1178350"/>
            <a:ext cx="3185700" cy="3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Wojsko Polskie nieodłącznie kojarzy się z walkami o wolność naszej ojczyzny</a:t>
            </a:r>
            <a:endParaRPr sz="18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Brało udział w wielu wojnach często płacąc krwią</a:t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>
            <a:spLocks noGrp="1"/>
          </p:cNvSpPr>
          <p:nvPr>
            <p:ph type="title"/>
          </p:nvPr>
        </p:nvSpPr>
        <p:spPr>
          <a:xfrm>
            <a:off x="311700" y="51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Położenie na mapie </a:t>
            </a:r>
            <a:r>
              <a:rPr lang="pl" dirty="0" smtClean="0"/>
              <a:t>Pisza</a:t>
            </a:r>
            <a:endParaRPr dirty="0"/>
          </a:p>
        </p:txBody>
      </p:sp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0200" y="1258025"/>
            <a:ext cx="5847600" cy="318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Władysław Sikorski</a:t>
            </a:r>
            <a:endParaRPr/>
          </a:p>
        </p:txBody>
      </p:sp>
      <p:sp>
        <p:nvSpPr>
          <p:cNvPr id="210" name="Google Shape;210;p34"/>
          <p:cNvSpPr txBox="1">
            <a:spLocks noGrp="1"/>
          </p:cNvSpPr>
          <p:nvPr>
            <p:ph type="body" idx="1"/>
          </p:nvPr>
        </p:nvSpPr>
        <p:spPr>
          <a:xfrm>
            <a:off x="2454200" y="1152475"/>
            <a:ext cx="637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rgbClr val="222222"/>
                </a:solidFill>
              </a:rPr>
              <a:t> Polski wojskowy i polityk, generał broni Wojska Polskiego, Naczelny Wódz Polskich sił zbrojnych i premier Rządu RP na Uchodźstwie podczas II wojny światowej.</a:t>
            </a:r>
            <a:endParaRPr>
              <a:solidFill>
                <a:srgbClr val="222222"/>
              </a:solidFill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rgbClr val="222222"/>
                </a:solidFill>
              </a:rPr>
              <a:t>Przed I wojną światową był jednym ze współzałożycieli i członków kilku polskich organizacji niepodległościowych. Walczył w Legionach Polskich w trakcie I wojny światowej, potem w Wojsku Polskim podczas wojny polsko-bolszewickiej (1919–1921). </a:t>
            </a:r>
            <a:endParaRPr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1" name="Google Shape;21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1425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Położenie na mapie Pisza</a:t>
            </a:r>
            <a:endParaRPr/>
          </a:p>
        </p:txBody>
      </p:sp>
      <p:sp>
        <p:nvSpPr>
          <p:cNvPr id="217" name="Google Shape;217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7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800"/>
              <a:t>(ta na czerwono)</a:t>
            </a:r>
            <a:endParaRPr sz="800"/>
          </a:p>
        </p:txBody>
      </p:sp>
      <p:pic>
        <p:nvPicPr>
          <p:cNvPr id="218" name="Google Shape;21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50" y="1152475"/>
            <a:ext cx="701028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Położenie na mapie Pisza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900" y="1272463"/>
            <a:ext cx="4141425" cy="31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>
                <a:latin typeface="Comic Sans MS"/>
                <a:ea typeface="Comic Sans MS"/>
                <a:cs typeface="Comic Sans MS"/>
                <a:sym typeface="Comic Sans MS"/>
              </a:rPr>
              <a:t>Tadeusz Kościuszko</a:t>
            </a:r>
            <a:endParaRPr b="1" i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3"/>
            <a:ext cx="2560873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3007000" y="1325800"/>
            <a:ext cx="5740500" cy="3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rgbClr val="222222"/>
                </a:solidFill>
                <a:highlight>
                  <a:srgbClr val="FFFFFF"/>
                </a:highlight>
              </a:rPr>
              <a:t>Najwyższy Naczelnik Siły Zbrojnej Narodowej w czasie insurekcji narodowej, generał lejtnant wojska Rzeczypospolitej Obojga Narodów, generał major komenderujący w dywizji wielkopolskiej w 1972 roku, </a:t>
            </a:r>
            <a:r>
              <a:rPr lang="pl" sz="1800" i="1">
                <a:solidFill>
                  <a:srgbClr val="222222"/>
                </a:solidFill>
                <a:highlight>
                  <a:srgbClr val="FFFFFF"/>
                </a:highlight>
              </a:rPr>
              <a:t>brevet</a:t>
            </a:r>
            <a:r>
              <a:rPr lang="pl" sz="1800">
                <a:solidFill>
                  <a:srgbClr val="222222"/>
                </a:solidFill>
                <a:highlight>
                  <a:srgbClr val="FFFFFF"/>
                </a:highlight>
              </a:rPr>
              <a:t> generał brygady Armii Kontynentalnej w czasie wojny o niepodległość Stanów Zjednoczonych ( wojna która miała uratować Polskę przed upadkiem )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Położenie na mapie Pisza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0050" y="1152475"/>
            <a:ext cx="4272038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>
                <a:latin typeface="Comic Sans MS"/>
                <a:ea typeface="Comic Sans MS"/>
                <a:cs typeface="Comic Sans MS"/>
                <a:sym typeface="Comic Sans MS"/>
              </a:rPr>
              <a:t>Jan Matejko</a:t>
            </a:r>
            <a:endParaRPr b="1" i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476897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2979650" y="1339475"/>
            <a:ext cx="5768100" cy="3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050">
                <a:solidFill>
                  <a:srgbClr val="222222"/>
                </a:solidFill>
              </a:rPr>
              <a:t> </a:t>
            </a:r>
            <a:r>
              <a:rPr lang="pl" sz="1600">
                <a:solidFill>
                  <a:srgbClr val="222222"/>
                </a:solidFill>
              </a:rPr>
              <a:t>Polski malarz, twórca obrazów historycznych i batalistycznych, historioziof. Był autorem ponad trzystu obrazów olejnych oraz kilkuset rysunków i szkiców.</a:t>
            </a:r>
            <a:endParaRPr sz="1600">
              <a:solidFill>
                <a:srgbClr val="22222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600">
                <a:solidFill>
                  <a:srgbClr val="222222"/>
                </a:solidFill>
              </a:rPr>
              <a:t>W latach 1852–1858 studiował u Władysława Łuszczkiewicz i Wojciecha Stattlera w Szkole Sztuk Pięknych w Krakowie, której później był dyrektorem (od 1873). Jego uczniami byli m.in. Maurycy Gottlieb, Jacek Malczewski, Józef Mehoffer i Stanisław Wyspiański. Swoimi obrazami wzbudzał uczucia patriotyczne. Przykładowe dzieła to ,,Stańczyk’’ , ,,Bitwa pod Grunwaldem’’ czy też ,,Hołd pruski’’ .</a:t>
            </a:r>
            <a:endParaRPr sz="160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Położenie na mapie Pisza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500" y="1152475"/>
            <a:ext cx="426380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>
                <a:latin typeface="Comic Sans MS"/>
                <a:ea typeface="Comic Sans MS"/>
                <a:cs typeface="Comic Sans MS"/>
                <a:sym typeface="Comic Sans MS"/>
              </a:rPr>
              <a:t>Henryk Sienkiewicz</a:t>
            </a:r>
            <a:endParaRPr b="1" i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415643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2952325" y="1353150"/>
            <a:ext cx="5727000" cy="30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pl" sz="1600">
                <a:solidFill>
                  <a:srgbClr val="222222"/>
                </a:solidFill>
                <a:highlight>
                  <a:srgbClr val="FFFFFF"/>
                </a:highlight>
              </a:rPr>
              <a:t>Polski nowelista, powieściopisarz i publicysta; laureat Nagrody Nobla w dziedzinie literatury za całokształt twórczości, jeden z najpopularniejszych polskich pisarzy przełomu XIX i XX w.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222222"/>
                </a:solidFill>
                <a:highlight>
                  <a:srgbClr val="FFFFFF"/>
                </a:highlight>
              </a:rPr>
              <a:t>W 1869 r. debiutował jako dziennikarz. „Przegląd Tygodniowy” wydrukował jego recenzję sztuki teatralnej, a „Tygodnik Ilustrowany” zamieścił rozprawkę historyczno-literacką o Mikołaju Sępie Szarzyńskim. Sienkiewicz pisał pod pseudonimem Litwos do „Gazety Polskiej” oraz „Niwy”. Napisał np. ,, Trylogię ’’ , ,, W pustyni i w puszczy ‘’ oraz ,, Krzyżaków ‘’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Położenie na mapie Pisza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650" y="1152475"/>
            <a:ext cx="496792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832</Words>
  <Application>Microsoft Office PowerPoint</Application>
  <PresentationFormat>Pokaz na ekranie (16:9)</PresentationFormat>
  <Paragraphs>43</Paragraphs>
  <Slides>23</Slides>
  <Notes>23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Simple Light</vt:lpstr>
      <vt:lpstr>Patroni piskich ulic</vt:lpstr>
      <vt:lpstr>Józef Piłsudski </vt:lpstr>
      <vt:lpstr>                 Położenie na mapie Pisza</vt:lpstr>
      <vt:lpstr>Tadeusz Kościuszko</vt:lpstr>
      <vt:lpstr>                 Położenie na mapie Pisza</vt:lpstr>
      <vt:lpstr>Jan Matejko</vt:lpstr>
      <vt:lpstr>                 Położenie na mapie Pisza</vt:lpstr>
      <vt:lpstr>Henryk Sienkiewicz</vt:lpstr>
      <vt:lpstr>Położenie na mapie Pisza</vt:lpstr>
      <vt:lpstr>Adam Mickiewicz</vt:lpstr>
      <vt:lpstr>Położenie na mapie Pisza</vt:lpstr>
      <vt:lpstr>Ignacy Ewaryst Daszyński</vt:lpstr>
      <vt:lpstr>Położenie na mapie Pisza</vt:lpstr>
      <vt:lpstr>Józef Bem</vt:lpstr>
      <vt:lpstr>Położenie na mapie Pisza</vt:lpstr>
      <vt:lpstr>Maria Konopnicka</vt:lpstr>
      <vt:lpstr>Położenie na mapie Pisza</vt:lpstr>
      <vt:lpstr>Armia Krajowa</vt:lpstr>
      <vt:lpstr>Położenie na mapie Pisza</vt:lpstr>
      <vt:lpstr>Wojsko Polskie</vt:lpstr>
      <vt:lpstr>Położenie na mapie Pisza</vt:lpstr>
      <vt:lpstr>Władysław Sikorski</vt:lpstr>
      <vt:lpstr>Położenie na mapie Pisza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Patroni piskich ulic</dc:title>
  <cp:lastModifiedBy>Ania</cp:lastModifiedBy>
  <cp:revision>1</cp:revision>
  <dcterms:modified xsi:type="dcterms:W3CDTF">2018-10-10T09:34:38Z</dcterms:modified>
</cp:coreProperties>
</file>