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r>
              <a:rPr lang="pl-PL" dirty="0" smtClean="0"/>
              <a:t>Wycieczka do Grobu Nieznanego Żołnierza w Warszawie.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9 października 2019 roku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Relacja przygotowana przez uczniów klasy VIII C</a:t>
            </a:r>
            <a:endParaRPr lang="pl-P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pl-PL" dirty="0" smtClean="0"/>
              <a:t>    Miejsce </a:t>
            </a:r>
            <a:r>
              <a:rPr lang="pl-PL" dirty="0" smtClean="0"/>
              <a:t>jest ważne w historii Polski i warto je zobaczyć ponieważ </a:t>
            </a:r>
            <a:r>
              <a:rPr lang="pl-PL" dirty="0" smtClean="0"/>
              <a:t>współcześnie pomnik przypomina o bohaterstwie polskich żołnierzy walczących o Niepodległość </a:t>
            </a:r>
            <a:r>
              <a:rPr lang="pl-PL" dirty="0" smtClean="0"/>
              <a:t>od 1914 roku i odbywają się tam najważniejsze uroczystości państwowe.  </a:t>
            </a:r>
            <a:r>
              <a:rPr lang="pl-PL" dirty="0" smtClean="0"/>
              <a:t> </a:t>
            </a:r>
            <a:r>
              <a:rPr lang="pl-PL" dirty="0" smtClean="0"/>
              <a:t>Każdy Polak powinien odwiedzić Grób Nieznanego Żołnierza.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orzka\Pulpit\2018-19\11 listopada\0000U77NLY183SRE-C32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23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Przedstawiona w czasie wycieczki informacja o historii pomnika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 </a:t>
            </a:r>
            <a:r>
              <a:rPr lang="pl-PL" b="1" dirty="0" smtClean="0"/>
              <a:t>"Tu leży żołnierz polski poległy za Ojczyznę" – taki napis widnieje na płycie Grobu Nieznanego Żołnierza w Warszawie. Symbolu bohaterstwa najwyższej miary, bo anonimowego poświęcenia życia za ojczyznę.</a:t>
            </a:r>
            <a:endParaRPr lang="pl-PL" dirty="0" smtClean="0"/>
          </a:p>
          <a:p>
            <a:pPr>
              <a:buNone/>
            </a:pPr>
            <a:r>
              <a:rPr lang="pl-PL" dirty="0" smtClean="0"/>
              <a:t>      Dziś stojący na placu Piłsudskiego pomnik przypominający o bohaterstwie polskich żołnierzy jest świadkiem najważniejszych państwowych uroczystości. </a:t>
            </a:r>
            <a:br>
              <a:rPr lang="pl-PL" dirty="0" smtClean="0"/>
            </a:br>
            <a:r>
              <a:rPr lang="pl-PL" dirty="0" smtClean="0"/>
              <a:t>Idea grobu nieznanego żołnierza zrodziła się we Francji po bitwie pod Verdun. Wówczas poległo tam ponad pół miliona ofiar. Po I wojnie światowej pod  Łukiem Triumfalnym złożono ciało bezimiennego żołnierza i wmurowano tablicę z napisem: "Tu leży Nieznany Żołnierz".</a:t>
            </a:r>
          </a:p>
          <a:p>
            <a:pPr>
              <a:buNone/>
            </a:pPr>
            <a:r>
              <a:rPr lang="pl-PL" dirty="0" smtClean="0"/>
              <a:t>       W Polsce na polecenie prezydenta Stanisława Wojciechowskiego 30 listopada 1923 powołano  Tymczasowy Komitet Organizacyjny Budowy Pomnika Nieznanego Żołnierza.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Wycieczka 9.10- warsza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260648"/>
            <a:ext cx="8820472" cy="586551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pl-PL" dirty="0" smtClean="0"/>
              <a:t>       Na autora projektu pomnika wybrano rzeźbiarza Stanisława Ostrowskiego. </a:t>
            </a:r>
            <a:br>
              <a:rPr lang="pl-PL" dirty="0" smtClean="0"/>
            </a:br>
            <a:r>
              <a:rPr lang="pl-PL" dirty="0" smtClean="0"/>
              <a:t>Trumnę z ciałem żołnierza, które miało spocząć pod arkadą wskazała Jadwiga </a:t>
            </a:r>
            <a:r>
              <a:rPr lang="pl-PL" dirty="0" err="1" smtClean="0"/>
              <a:t>Zarugiewiczowa</a:t>
            </a:r>
            <a:r>
              <a:rPr lang="pl-PL" dirty="0" smtClean="0"/>
              <a:t>, matka Konstantego </a:t>
            </a:r>
            <a:r>
              <a:rPr lang="pl-PL" dirty="0" err="1" smtClean="0"/>
              <a:t>Zarugiewicza</a:t>
            </a:r>
            <a:r>
              <a:rPr lang="pl-PL" dirty="0" smtClean="0"/>
              <a:t>, walczącego w oddziałach orląt lwowskich, poległego w bitwie pod Zadwórzem. Do uroczystego pogrzebu Nieznanego Żołnierza doszło 2 listopada 1925. W uroczystości wzięli udział: prezydent Stanisław Wojciechowski, gen. Władysław Sikorski i Marszałek Józef Piłsudski. Wówczas ciało bezimiennego żołnierza złożono w centralnej części kolumnady Pałacu Saskiego.</a:t>
            </a:r>
          </a:p>
          <a:p>
            <a:pPr>
              <a:buNone/>
            </a:pPr>
            <a:r>
              <a:rPr lang="pl-PL" dirty="0" smtClean="0"/>
              <a:t>       Pałac Saski, w którego centralnej części znajdował się Grób Nieznanego Żołnierza został zburzony w czasie Powstania Warszawskiego. Niemiec, który miał wysadzać Pałac nie wykonał rozkazu. Był wychowany w duchu przywiązania do tradycji i Grób Nieznanego Żołnierza, o którym on na pewno wiedział, był również dla niego jakąś świętością.</a:t>
            </a:r>
          </a:p>
          <a:p>
            <a:pPr>
              <a:buNone/>
            </a:pPr>
            <a:r>
              <a:rPr lang="pl-PL" dirty="0" smtClean="0"/>
              <a:t>       Dziś, kiedy Pałacu Saskiego już nie ma, wymowa grobu jest szczególnie dobitna. Nagie cegły pozostawione po obu stronach sklepienia pomnika przypominają o tym, że stanowił on kiedyś część większej całości. Przy Grobie Nieznanego Żołnierza pełnione są całonocne warty, a podczas uroczystości państwowych przedstawiciele najważniejszych urzędów składają tam wieńce.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71</Words>
  <Application>Microsoft Office PowerPoint</Application>
  <PresentationFormat>Pokaz na ekranie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Wycieczka do Grobu Nieznanego Żołnierza w Warszawie. </vt:lpstr>
      <vt:lpstr>Slajd 2</vt:lpstr>
      <vt:lpstr>Slajd 3</vt:lpstr>
      <vt:lpstr>Przedstawiona w czasie wycieczki informacja o historii pomnika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Wycieczka do Grobu Nieznanego Żołnierza w Warszawie. </dc:title>
  <cp:lastModifiedBy>Gorzka</cp:lastModifiedBy>
  <cp:revision>5</cp:revision>
  <dcterms:modified xsi:type="dcterms:W3CDTF">2018-10-12T09:46:55Z</dcterms:modified>
</cp:coreProperties>
</file>