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12E2-DB92-4777-B376-B9306884FECA}" type="datetimeFigureOut">
              <a:rPr lang="pl-PL" smtClean="0"/>
              <a:t>03.05.2018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3F7B-20F3-447D-9BFA-7C2AE3822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06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12E2-DB92-4777-B376-B9306884FECA}" type="datetimeFigureOut">
              <a:rPr lang="pl-PL" smtClean="0"/>
              <a:t>03.05.2018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3F7B-20F3-447D-9BFA-7C2AE3822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06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12E2-DB92-4777-B376-B9306884FECA}" type="datetimeFigureOut">
              <a:rPr lang="pl-PL" smtClean="0"/>
              <a:t>03.05.2018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3F7B-20F3-447D-9BFA-7C2AE3822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13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12E2-DB92-4777-B376-B9306884FECA}" type="datetimeFigureOut">
              <a:rPr lang="pl-PL" smtClean="0"/>
              <a:t>03.05.2018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3F7B-20F3-447D-9BFA-7C2AE3822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65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12E2-DB92-4777-B376-B9306884FECA}" type="datetimeFigureOut">
              <a:rPr lang="pl-PL" smtClean="0"/>
              <a:t>03.05.2018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3F7B-20F3-447D-9BFA-7C2AE3822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97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12E2-DB92-4777-B376-B9306884FECA}" type="datetimeFigureOut">
              <a:rPr lang="pl-PL" smtClean="0"/>
              <a:t>03.05.2018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3F7B-20F3-447D-9BFA-7C2AE3822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36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12E2-DB92-4777-B376-B9306884FECA}" type="datetimeFigureOut">
              <a:rPr lang="pl-PL" smtClean="0"/>
              <a:t>03.05.2018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3F7B-20F3-447D-9BFA-7C2AE3822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74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12E2-DB92-4777-B376-B9306884FECA}" type="datetimeFigureOut">
              <a:rPr lang="pl-PL" smtClean="0"/>
              <a:t>03.05.2018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3F7B-20F3-447D-9BFA-7C2AE3822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86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12E2-DB92-4777-B376-B9306884FECA}" type="datetimeFigureOut">
              <a:rPr lang="pl-PL" smtClean="0"/>
              <a:t>03.05.2018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3F7B-20F3-447D-9BFA-7C2AE3822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65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12E2-DB92-4777-B376-B9306884FECA}" type="datetimeFigureOut">
              <a:rPr lang="pl-PL" smtClean="0"/>
              <a:t>03.05.2018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3F7B-20F3-447D-9BFA-7C2AE3822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82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12E2-DB92-4777-B376-B9306884FECA}" type="datetimeFigureOut">
              <a:rPr lang="pl-PL" smtClean="0"/>
              <a:t>03.05.2018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3F7B-20F3-447D-9BFA-7C2AE3822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62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12E2-DB92-4777-B376-B9306884FECA}" type="datetimeFigureOut">
              <a:rPr lang="pl-PL" smtClean="0"/>
              <a:t>03.05.2018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3F7B-20F3-447D-9BFA-7C2AE3822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99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Szkoła Podstawowa nr 2 im. Józefa Piłsudskiego w Sierakowicach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Gminne obchody Święta 3 Maja</a:t>
            </a:r>
          </a:p>
          <a:p>
            <a:r>
              <a:rPr lang="pl-PL" dirty="0" smtClean="0"/>
              <a:t>Sierakowice 3 Maja 2018 roku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989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Nasi harcerze jak co roku pełnią honorową wartę przy pomniku Matki Bożej Królowej Korony Polskiej.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187624" y="612775"/>
            <a:ext cx="6552728" cy="41148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W tym szczególnym dla </a:t>
            </a:r>
            <a:r>
              <a:rPr lang="pl-PL" dirty="0" err="1" smtClean="0"/>
              <a:t>Sierakowiczan</a:t>
            </a:r>
            <a:r>
              <a:rPr lang="pl-PL" dirty="0" smtClean="0"/>
              <a:t> miejscu co roku odbywają się gminne uroczystości.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439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5661248"/>
            <a:ext cx="5486400" cy="566738"/>
          </a:xfrm>
        </p:spPr>
        <p:txBody>
          <a:bodyPr/>
          <a:lstStyle/>
          <a:p>
            <a:r>
              <a:rPr lang="pl-PL" dirty="0" smtClean="0"/>
              <a:t>           Poczet Sztandarowy naszej szkoły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2020888" y="795536"/>
            <a:ext cx="5040560" cy="4114800"/>
          </a:xfrm>
        </p:spPr>
      </p:pic>
    </p:spTree>
    <p:extLst>
      <p:ext uri="{BB962C8B-B14F-4D97-AF65-F5344CB8AC3E}">
        <p14:creationId xmlns:p14="http://schemas.microsoft.com/office/powerpoint/2010/main" val="348261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Nasza delegacja składa kwiaty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4038600" cy="331236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038600" cy="3312368"/>
          </a:xfrm>
        </p:spPr>
      </p:pic>
    </p:spTree>
    <p:extLst>
      <p:ext uri="{BB962C8B-B14F-4D97-AF65-F5344CB8AC3E}">
        <p14:creationId xmlns:p14="http://schemas.microsoft.com/office/powerpoint/2010/main" val="176256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Msza </a:t>
            </a:r>
            <a:r>
              <a:rPr lang="pl-PL" dirty="0"/>
              <a:t>Ś</a:t>
            </a:r>
            <a:r>
              <a:rPr lang="pl-PL" dirty="0" smtClean="0"/>
              <a:t>więta w intencji Ojczyzny przy Ołtarzu Papieskim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038600" cy="331236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80"/>
            <a:ext cx="4038600" cy="3312368"/>
          </a:xfrm>
        </p:spPr>
      </p:pic>
    </p:spTree>
    <p:extLst>
      <p:ext uri="{BB962C8B-B14F-4D97-AF65-F5344CB8AC3E}">
        <p14:creationId xmlns:p14="http://schemas.microsoft.com/office/powerpoint/2010/main" val="42236125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66</Words>
  <Application>Microsoft Office PowerPoint</Application>
  <PresentationFormat>Pokaz na ekranie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Szkoła Podstawowa nr 2 im. Józefa Piłsudskiego w Sierakowicach</vt:lpstr>
      <vt:lpstr>Nasi harcerze jak co roku pełnią honorową wartę przy pomniku Matki Bożej Królowej Korony Polskiej.</vt:lpstr>
      <vt:lpstr>           Poczet Sztandarowy naszej szkoły</vt:lpstr>
      <vt:lpstr>Nasza delegacja składa kwiaty</vt:lpstr>
      <vt:lpstr>Msza Święta w intencji Ojczyzny przy Ołtarzu Papieskim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nr 2 im. Józefa Piłsudskiego w Sierakowicach</dc:title>
  <dc:creator>Witold</dc:creator>
  <cp:lastModifiedBy>Witold</cp:lastModifiedBy>
  <cp:revision>6</cp:revision>
  <dcterms:created xsi:type="dcterms:W3CDTF">2018-05-03T17:54:34Z</dcterms:created>
  <dcterms:modified xsi:type="dcterms:W3CDTF">2018-05-03T18:09:34Z</dcterms:modified>
</cp:coreProperties>
</file>