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0" d="100"/>
          <a:sy n="60" d="100"/>
        </p:scale>
        <p:origin x="4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9F076-E248-4550-AF19-2C09604F7BBA}" type="datetimeFigureOut">
              <a:rPr lang="pl-PL" smtClean="0"/>
              <a:t>15.06.2018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B59E9-52FC-454D-9F64-04E41857DF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0550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9F076-E248-4550-AF19-2C09604F7BBA}" type="datetimeFigureOut">
              <a:rPr lang="pl-PL" smtClean="0"/>
              <a:t>15.06.2018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B59E9-52FC-454D-9F64-04E41857DF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1371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9F076-E248-4550-AF19-2C09604F7BBA}" type="datetimeFigureOut">
              <a:rPr lang="pl-PL" smtClean="0"/>
              <a:t>15.06.2018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B59E9-52FC-454D-9F64-04E41857DF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6143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pl-PL"/>
              <a:t>Edytuj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9F076-E248-4550-AF19-2C09604F7BBA}" type="datetimeFigureOut">
              <a:rPr lang="pl-PL" smtClean="0"/>
              <a:t>15.06.2018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B59E9-52FC-454D-9F64-04E41857DF25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845916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9F076-E248-4550-AF19-2C09604F7BBA}" type="datetimeFigureOut">
              <a:rPr lang="pl-PL" smtClean="0"/>
              <a:t>15.06.2018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B59E9-52FC-454D-9F64-04E41857DF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80652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9F076-E248-4550-AF19-2C09604F7BBA}" type="datetimeFigureOut">
              <a:rPr lang="pl-PL" smtClean="0"/>
              <a:t>15.06.2018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B59E9-52FC-454D-9F64-04E41857DF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0035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9F076-E248-4550-AF19-2C09604F7BBA}" type="datetimeFigureOut">
              <a:rPr lang="pl-PL" smtClean="0"/>
              <a:t>15.06.2018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B59E9-52FC-454D-9F64-04E41857DF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75509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9F076-E248-4550-AF19-2C09604F7BBA}" type="datetimeFigureOut">
              <a:rPr lang="pl-PL" smtClean="0"/>
              <a:t>15.06.2018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B59E9-52FC-454D-9F64-04E41857DF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98381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9F076-E248-4550-AF19-2C09604F7BBA}" type="datetimeFigureOut">
              <a:rPr lang="pl-PL" smtClean="0"/>
              <a:t>15.06.2018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B59E9-52FC-454D-9F64-04E41857DF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00356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9F076-E248-4550-AF19-2C09604F7BBA}" type="datetimeFigureOut">
              <a:rPr lang="pl-PL" smtClean="0"/>
              <a:t>15.06.2018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B59E9-52FC-454D-9F64-04E41857DF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4140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9F076-E248-4550-AF19-2C09604F7BBA}" type="datetimeFigureOut">
              <a:rPr lang="pl-PL" smtClean="0"/>
              <a:t>15.06.2018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B59E9-52FC-454D-9F64-04E41857DF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5667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9F076-E248-4550-AF19-2C09604F7BBA}" type="datetimeFigureOut">
              <a:rPr lang="pl-PL" smtClean="0"/>
              <a:t>15.06.2018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B59E9-52FC-454D-9F64-04E41857DF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6002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9F076-E248-4550-AF19-2C09604F7BBA}" type="datetimeFigureOut">
              <a:rPr lang="pl-PL" smtClean="0"/>
              <a:t>15.06.2018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B59E9-52FC-454D-9F64-04E41857DF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666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9F076-E248-4550-AF19-2C09604F7BBA}" type="datetimeFigureOut">
              <a:rPr lang="pl-PL" smtClean="0"/>
              <a:t>15.06.2018</a:t>
            </a:fld>
            <a:endParaRPr lang="pl-P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B59E9-52FC-454D-9F64-04E41857DF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259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9F076-E248-4550-AF19-2C09604F7BBA}" type="datetimeFigureOut">
              <a:rPr lang="pl-PL" smtClean="0"/>
              <a:t>15.06.2018</a:t>
            </a:fld>
            <a:endParaRPr lang="pl-P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B59E9-52FC-454D-9F64-04E41857DF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0027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9F076-E248-4550-AF19-2C09604F7BBA}" type="datetimeFigureOut">
              <a:rPr lang="pl-PL" smtClean="0"/>
              <a:t>15.06.2018</a:t>
            </a:fld>
            <a:endParaRPr lang="pl-P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B59E9-52FC-454D-9F64-04E41857DF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9832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9F076-E248-4550-AF19-2C09604F7BBA}" type="datetimeFigureOut">
              <a:rPr lang="pl-PL" smtClean="0"/>
              <a:t>15.06.2018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B59E9-52FC-454D-9F64-04E41857DF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4358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4A9F076-E248-4550-AF19-2C09604F7BBA}" type="datetimeFigureOut">
              <a:rPr lang="pl-PL" smtClean="0"/>
              <a:t>15.06.2018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B59E9-52FC-454D-9F64-04E41857DF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70086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E894F0D-2164-478A-A9E4-C4962FDADA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02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pl-PL" dirty="0"/>
              <a:t>POMNIKI I TABLICE PAMIĄTKOWE OLSZTYNA </a:t>
            </a:r>
          </a:p>
        </p:txBody>
      </p:sp>
    </p:spTree>
    <p:extLst>
      <p:ext uri="{BB962C8B-B14F-4D97-AF65-F5344CB8AC3E}">
        <p14:creationId xmlns:p14="http://schemas.microsoft.com/office/powerpoint/2010/main" val="3168472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E3D33A-5C2E-426A-942C-18F7718A5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Pomnik Seweryna Pieniężnego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B48D4D1-C687-4F0E-9E82-238213B9E2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Autor: Edward </a:t>
            </a:r>
            <a:r>
              <a:rPr lang="pl-PL" dirty="0" err="1"/>
              <a:t>Jurjewicz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Data powstania: 1968 r.</a:t>
            </a:r>
          </a:p>
          <a:p>
            <a:pPr marL="0" indent="0">
              <a:buNone/>
            </a:pPr>
            <a:r>
              <a:rPr lang="pl-PL" dirty="0"/>
              <a:t>Lokalizacja: ul. Towarowa, koło </a:t>
            </a:r>
            <a:r>
              <a:rPr lang="pl-PL" dirty="0" err="1"/>
              <a:t>OZGraf</a:t>
            </a:r>
            <a:r>
              <a:rPr lang="pl-PL" dirty="0"/>
              <a:t> Olsztyńskich Zakładów Graficznych.</a:t>
            </a:r>
          </a:p>
        </p:txBody>
      </p:sp>
    </p:spTree>
    <p:extLst>
      <p:ext uri="{BB962C8B-B14F-4D97-AF65-F5344CB8AC3E}">
        <p14:creationId xmlns:p14="http://schemas.microsoft.com/office/powerpoint/2010/main" val="322551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ymbol zastępczy zawartości 4" descr="Obraz zawierający drzewo, zewnętrzne, budynek&#10;&#10;Opis wygenerowany przy bardzo wysokim poziomie pewności">
            <a:extLst>
              <a:ext uri="{FF2B5EF4-FFF2-40B4-BE49-F238E27FC236}">
                <a16:creationId xmlns:a16="http://schemas.microsoft.com/office/drawing/2014/main" id="{85C71A7C-EAD6-4D64-8D98-77B255E652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" r="9564"/>
          <a:stretch/>
        </p:blipFill>
        <p:spPr>
          <a:xfrm>
            <a:off x="4039003" y="388555"/>
            <a:ext cx="4113994" cy="608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74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BCA341B-1DFA-4A6C-9051-C721F3B9B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Tablica pamiątkowa Eugeniusza Buchholza na Starym Mieście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257EF6B-FF65-4DED-A046-1B548465C0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Autor: Jan Wiesław Kaczmarek</a:t>
            </a:r>
          </a:p>
          <a:p>
            <a:pPr marL="0" indent="0">
              <a:buNone/>
            </a:pPr>
            <a:r>
              <a:rPr lang="pl-PL" dirty="0"/>
              <a:t>Data powstania: 2005 r.</a:t>
            </a:r>
          </a:p>
          <a:p>
            <a:pPr marL="0" indent="0">
              <a:buNone/>
            </a:pPr>
            <a:r>
              <a:rPr lang="pl-PL" dirty="0"/>
              <a:t>Lokalizacja: ul. Staromiejska 2/5 w Olsztynie.</a:t>
            </a:r>
          </a:p>
        </p:txBody>
      </p:sp>
    </p:spTree>
    <p:extLst>
      <p:ext uri="{BB962C8B-B14F-4D97-AF65-F5344CB8AC3E}">
        <p14:creationId xmlns:p14="http://schemas.microsoft.com/office/powerpoint/2010/main" val="35069115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Obraz zawierający tekst&#10;&#10;Opis wygenerowany przy bardzo wysokim poziomie pewności">
            <a:extLst>
              <a:ext uri="{FF2B5EF4-FFF2-40B4-BE49-F238E27FC236}">
                <a16:creationId xmlns:a16="http://schemas.microsoft.com/office/drawing/2014/main" id="{EB40C22E-3146-4306-82DA-88DDDAFE4D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9" b="4198"/>
          <a:stretch/>
        </p:blipFill>
        <p:spPr>
          <a:xfrm>
            <a:off x="438861" y="679211"/>
            <a:ext cx="9777026" cy="5499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29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3238087-C364-4CDE-ADCF-3A1FF7A78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Tablica pamiątkowa Domu Polskiego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41DC0C8-7425-4773-A6C8-24A68FB69A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Autor: Bolesław </a:t>
            </a:r>
            <a:r>
              <a:rPr lang="pl-PL" dirty="0" err="1"/>
              <a:t>Marschall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Data powstania: 1980 r.</a:t>
            </a:r>
          </a:p>
          <a:p>
            <a:pPr marL="0" indent="0">
              <a:buNone/>
            </a:pPr>
            <a:r>
              <a:rPr lang="pl-PL" dirty="0"/>
              <a:t>Lokalizacja: Ośrodek Badań Naukowych im. Wojciecha Kętrzyńskiego, ul. Partyzantów 87 w Olsztynie.</a:t>
            </a:r>
          </a:p>
        </p:txBody>
      </p:sp>
    </p:spTree>
    <p:extLst>
      <p:ext uri="{BB962C8B-B14F-4D97-AF65-F5344CB8AC3E}">
        <p14:creationId xmlns:p14="http://schemas.microsoft.com/office/powerpoint/2010/main" val="11538881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3881B72-5223-4502-9FFF-D2FB1D35C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 descr="Obraz zawierający budynek, zewnętrzne, tabliczka, tekst&#10;&#10;Opis wygenerowany przy bardzo wysokim poziomie pewności">
            <a:extLst>
              <a:ext uri="{FF2B5EF4-FFF2-40B4-BE49-F238E27FC236}">
                <a16:creationId xmlns:a16="http://schemas.microsoft.com/office/drawing/2014/main" id="{CE565FA3-BB95-4DCC-B600-B7622BFE8A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08" y="1356003"/>
            <a:ext cx="10315731" cy="5049279"/>
          </a:xfrm>
        </p:spPr>
      </p:pic>
    </p:spTree>
    <p:extLst>
      <p:ext uri="{BB962C8B-B14F-4D97-AF65-F5344CB8AC3E}">
        <p14:creationId xmlns:p14="http://schemas.microsoft.com/office/powerpoint/2010/main" val="303669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C4E1857-3056-4CF2-A698-2D832ED39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Tablica pamiątkowa Wojciecha Kętrzyńskiego na Starym Mieście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DABCA77-DC64-4949-8ED7-E61CFDFE68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Autor: Edward </a:t>
            </a:r>
            <a:r>
              <a:rPr lang="pl-PL" dirty="0" err="1"/>
              <a:t>Jurjewicz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Data powstania: 2006 r.</a:t>
            </a:r>
          </a:p>
          <a:p>
            <a:pPr marL="0" indent="0">
              <a:buNone/>
            </a:pPr>
            <a:r>
              <a:rPr lang="pl-PL" dirty="0"/>
              <a:t>Lokalizacja: Brama Górna, ul. Staromiejska 1 w Olsztynie.</a:t>
            </a:r>
          </a:p>
        </p:txBody>
      </p:sp>
    </p:spTree>
    <p:extLst>
      <p:ext uri="{BB962C8B-B14F-4D97-AF65-F5344CB8AC3E}">
        <p14:creationId xmlns:p14="http://schemas.microsoft.com/office/powerpoint/2010/main" val="12682794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3B203C2-93D9-4C1C-A502-F7F41FC2A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 descr="Obraz zawierający budynek, cegła, tabliczka, zewnętrzne&#10;&#10;Opis wygenerowany przy bardzo wysokim poziomie pewności">
            <a:extLst>
              <a:ext uri="{FF2B5EF4-FFF2-40B4-BE49-F238E27FC236}">
                <a16:creationId xmlns:a16="http://schemas.microsoft.com/office/drawing/2014/main" id="{4D27D575-20A4-4BD2-8121-D3F8F8648E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587" y="182562"/>
            <a:ext cx="4976825" cy="6492875"/>
          </a:xfrm>
        </p:spPr>
      </p:pic>
    </p:spTree>
    <p:extLst>
      <p:ext uri="{BB962C8B-B14F-4D97-AF65-F5344CB8AC3E}">
        <p14:creationId xmlns:p14="http://schemas.microsoft.com/office/powerpoint/2010/main" val="1077219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4AEB48D-5A6D-4858-9776-2958412D7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Tablica pamiątkowa poświęcona polskim kolejarzom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99F5444-2DF1-4388-B191-F5B437EA75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Tablica pamiątkowa poświęcona pierwszej grupie Polaków przybyłej do Olsztyna – kolejarzom</a:t>
            </a:r>
          </a:p>
          <a:p>
            <a:pPr marL="0" indent="0">
              <a:buNone/>
            </a:pPr>
            <a:r>
              <a:rPr lang="pl-PL" dirty="0"/>
              <a:t>Lokalizacja: ul. M. Zientary-Malewskiej 2 w Olsztynie.</a:t>
            </a:r>
          </a:p>
        </p:txBody>
      </p:sp>
    </p:spTree>
    <p:extLst>
      <p:ext uri="{BB962C8B-B14F-4D97-AF65-F5344CB8AC3E}">
        <p14:creationId xmlns:p14="http://schemas.microsoft.com/office/powerpoint/2010/main" val="17857716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FF819A-B41B-40C2-920B-14E5CC044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 descr="Obraz zawierający budynek&#10;&#10;Opis wygenerowany przy bardzo wysokim poziomie pewności">
            <a:extLst>
              <a:ext uri="{FF2B5EF4-FFF2-40B4-BE49-F238E27FC236}">
                <a16:creationId xmlns:a16="http://schemas.microsoft.com/office/drawing/2014/main" id="{CE7B2779-7364-4EC6-9AD1-E6F36A1491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147" y="574999"/>
            <a:ext cx="8933687" cy="5708002"/>
          </a:xfrm>
        </p:spPr>
      </p:pic>
    </p:spTree>
    <p:extLst>
      <p:ext uri="{BB962C8B-B14F-4D97-AF65-F5344CB8AC3E}">
        <p14:creationId xmlns:p14="http://schemas.microsoft.com/office/powerpoint/2010/main" val="36446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5784080-F5BB-4F89-A4EE-9C453A8A8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Tablica pamiątkowa poświęcona bojownikom o polskość Warmii i Mazur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D6037BB-1F0A-4AFB-956B-4B2DF84FF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0790" y="2384222"/>
            <a:ext cx="8946541" cy="4195481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Autor: </a:t>
            </a:r>
            <a:r>
              <a:rPr lang="pl-PL" dirty="0" err="1"/>
              <a:t>Korpelski</a:t>
            </a:r>
            <a:r>
              <a:rPr lang="pl-PL" dirty="0"/>
              <a:t> </a:t>
            </a:r>
          </a:p>
          <a:p>
            <a:pPr marL="0" indent="0">
              <a:buNone/>
            </a:pPr>
            <a:r>
              <a:rPr lang="pl-PL" dirty="0"/>
              <a:t>Data powstania: 1965r. </a:t>
            </a:r>
          </a:p>
          <a:p>
            <a:pPr marL="0" indent="0">
              <a:buNone/>
            </a:pPr>
            <a:r>
              <a:rPr lang="pl-PL" dirty="0"/>
              <a:t>Lokalizacja: Zamek Kapituły Warmińskiej, ul. Zamkowa w Olsztynie.</a:t>
            </a:r>
          </a:p>
        </p:txBody>
      </p:sp>
    </p:spTree>
    <p:extLst>
      <p:ext uri="{BB962C8B-B14F-4D97-AF65-F5344CB8AC3E}">
        <p14:creationId xmlns:p14="http://schemas.microsoft.com/office/powerpoint/2010/main" val="22346703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5C67555-E410-4B48-B1C3-8F9E10565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Tablica upamiętniająca siedzibę Konsulatu Rzeczypospolitej Polskiej,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47507F2-D32E-4565-A06C-4A5E7ABCDA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Autor: Bolesław </a:t>
            </a:r>
            <a:r>
              <a:rPr lang="pl-PL" dirty="0" err="1"/>
              <a:t>Marschall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Data powstania: 1981 r.</a:t>
            </a:r>
          </a:p>
          <a:p>
            <a:pPr marL="0" indent="0">
              <a:buNone/>
            </a:pPr>
            <a:r>
              <a:rPr lang="pl-PL" dirty="0"/>
              <a:t>Lokalizacja: Plac Konsulatu Polskiego 5 w Olsztynie.</a:t>
            </a:r>
          </a:p>
        </p:txBody>
      </p:sp>
    </p:spTree>
    <p:extLst>
      <p:ext uri="{BB962C8B-B14F-4D97-AF65-F5344CB8AC3E}">
        <p14:creationId xmlns:p14="http://schemas.microsoft.com/office/powerpoint/2010/main" val="36400278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D17E985-CAFD-4811-8020-8D83B907B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 descr="Obraz zawierający tekst, tabliczka&#10;&#10;Opis wygenerowany przy bardzo wysokim poziomie pewności">
            <a:extLst>
              <a:ext uri="{FF2B5EF4-FFF2-40B4-BE49-F238E27FC236}">
                <a16:creationId xmlns:a16="http://schemas.microsoft.com/office/drawing/2014/main" id="{BE4484E2-B360-4032-9580-2C5AA087DC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809" y="0"/>
            <a:ext cx="4826382" cy="6858000"/>
          </a:xfrm>
        </p:spPr>
      </p:pic>
    </p:spTree>
    <p:extLst>
      <p:ext uri="{BB962C8B-B14F-4D97-AF65-F5344CB8AC3E}">
        <p14:creationId xmlns:p14="http://schemas.microsoft.com/office/powerpoint/2010/main" val="3703811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6D93F76-30D8-47DB-8E84-94C24DE2D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Tablica pamiątkowa poświęcona Bogumiłowi Lince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267800D-7947-4C8A-8325-267C4289BE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Autor: Hubert Maciejczyk</a:t>
            </a:r>
          </a:p>
          <a:p>
            <a:pPr marL="0" indent="0">
              <a:buNone/>
            </a:pPr>
            <a:r>
              <a:rPr lang="pl-PL" dirty="0"/>
              <a:t>Data powstania: poł. l. 80. XX w.</a:t>
            </a:r>
          </a:p>
          <a:p>
            <a:pPr marL="0" indent="0">
              <a:buNone/>
            </a:pPr>
            <a:r>
              <a:rPr lang="pl-PL" dirty="0"/>
              <a:t>Lokalizacja: ul. B. Linki 5 w Olsztynie.</a:t>
            </a:r>
          </a:p>
        </p:txBody>
      </p:sp>
    </p:spTree>
    <p:extLst>
      <p:ext uri="{BB962C8B-B14F-4D97-AF65-F5344CB8AC3E}">
        <p14:creationId xmlns:p14="http://schemas.microsoft.com/office/powerpoint/2010/main" val="4646779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30719FC-E1F4-4D63-8216-DF456FE20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 descr="Obraz zawierający budynek, cegła, zewnętrzne, ściana&#10;&#10;Opis wygenerowany przy bardzo wysokim poziomie pewności">
            <a:extLst>
              <a:ext uri="{FF2B5EF4-FFF2-40B4-BE49-F238E27FC236}">
                <a16:creationId xmlns:a16="http://schemas.microsoft.com/office/drawing/2014/main" id="{4EA494E0-998D-423D-8F5D-38227A9764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124" y="151208"/>
            <a:ext cx="8064695" cy="6555583"/>
          </a:xfrm>
        </p:spPr>
      </p:pic>
    </p:spTree>
    <p:extLst>
      <p:ext uri="{BB962C8B-B14F-4D97-AF65-F5344CB8AC3E}">
        <p14:creationId xmlns:p14="http://schemas.microsoft.com/office/powerpoint/2010/main" val="2764293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9C03868-CD24-42CE-B512-717186022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Tablica pamiątkowa poświęcona Marszałkowi Józefowi Piłsudskiemu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74153E2-5842-4086-BA35-14C66E7235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Autor: Edward </a:t>
            </a:r>
            <a:r>
              <a:rPr lang="pl-PL" dirty="0" err="1"/>
              <a:t>Jurjewicz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Data powstania: 2008 r.</a:t>
            </a:r>
          </a:p>
          <a:p>
            <a:pPr marL="0" indent="0">
              <a:buNone/>
            </a:pPr>
            <a:r>
              <a:rPr lang="pl-PL" dirty="0"/>
              <a:t> Lokalizacja: Urząd Marszałkowski Województwa Warmińsko-Mazurskiego, ul. E. Plater 1 w Olsztynie. </a:t>
            </a:r>
          </a:p>
        </p:txBody>
      </p:sp>
    </p:spTree>
    <p:extLst>
      <p:ext uri="{BB962C8B-B14F-4D97-AF65-F5344CB8AC3E}">
        <p14:creationId xmlns:p14="http://schemas.microsoft.com/office/powerpoint/2010/main" val="10975863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768FB35-FA48-465F-B6CE-CCD079F92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 descr="Obraz zawierający budynek, zewnętrzne, podłoże, tabliczka&#10;&#10;Opis wygenerowany przy bardzo wysokim poziomie pewności">
            <a:extLst>
              <a:ext uri="{FF2B5EF4-FFF2-40B4-BE49-F238E27FC236}">
                <a16:creationId xmlns:a16="http://schemas.microsoft.com/office/drawing/2014/main" id="{A5051029-3268-4CA3-BE4C-0C47E0BB89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19" y="89905"/>
            <a:ext cx="5640362" cy="6678189"/>
          </a:xfrm>
        </p:spPr>
      </p:pic>
    </p:spTree>
    <p:extLst>
      <p:ext uri="{BB962C8B-B14F-4D97-AF65-F5344CB8AC3E}">
        <p14:creationId xmlns:p14="http://schemas.microsoft.com/office/powerpoint/2010/main" val="315124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8975D66-6F32-4100-978C-08EC6D52D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8870" y="2300384"/>
            <a:ext cx="10515600" cy="1325563"/>
          </a:xfrm>
        </p:spPr>
        <p:txBody>
          <a:bodyPr/>
          <a:lstStyle/>
          <a:p>
            <a:r>
              <a:rPr lang="pl-PL" dirty="0"/>
              <a:t>Pomnik Piłsudskiego w Białymstoku </a:t>
            </a:r>
          </a:p>
        </p:txBody>
      </p:sp>
    </p:spTree>
    <p:extLst>
      <p:ext uri="{BB962C8B-B14F-4D97-AF65-F5344CB8AC3E}">
        <p14:creationId xmlns:p14="http://schemas.microsoft.com/office/powerpoint/2010/main" val="18955857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A4641EC-315A-4119-8053-9EA00EFD3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 descr="Obraz zawierający budynek&#10;&#10;Opis wygenerowany przy bardzo wysokim poziomie pewności">
            <a:extLst>
              <a:ext uri="{FF2B5EF4-FFF2-40B4-BE49-F238E27FC236}">
                <a16:creationId xmlns:a16="http://schemas.microsoft.com/office/drawing/2014/main" id="{05CB3D53-5FA8-4E6D-AEA4-4FFF5B8450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694" y="149648"/>
            <a:ext cx="3992611" cy="6558704"/>
          </a:xfrm>
        </p:spPr>
      </p:pic>
    </p:spTree>
    <p:extLst>
      <p:ext uri="{BB962C8B-B14F-4D97-AF65-F5344CB8AC3E}">
        <p14:creationId xmlns:p14="http://schemas.microsoft.com/office/powerpoint/2010/main" val="115578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627FAF4-21F2-4A44-8CEE-212C888A1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9209" y="2531549"/>
            <a:ext cx="10515600" cy="1325563"/>
          </a:xfrm>
        </p:spPr>
        <p:txBody>
          <a:bodyPr/>
          <a:lstStyle/>
          <a:p>
            <a:r>
              <a:rPr lang="pl-PL" dirty="0"/>
              <a:t>Pomnik Piłsudskiego w Kołobrzegu </a:t>
            </a:r>
          </a:p>
        </p:txBody>
      </p:sp>
    </p:spTree>
    <p:extLst>
      <p:ext uri="{BB962C8B-B14F-4D97-AF65-F5344CB8AC3E}">
        <p14:creationId xmlns:p14="http://schemas.microsoft.com/office/powerpoint/2010/main" val="5945549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902503-B216-482D-BEAA-155E9233D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 descr="Obraz zawierający zewnętrzne, drzewo, niebo, podłoże&#10;&#10;Opis wygenerowany przy bardzo wysokim poziomie pewności">
            <a:extLst>
              <a:ext uri="{FF2B5EF4-FFF2-40B4-BE49-F238E27FC236}">
                <a16:creationId xmlns:a16="http://schemas.microsoft.com/office/drawing/2014/main" id="{1BE3E7BA-4D9A-448D-B62D-59CC17E623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192" y="78837"/>
            <a:ext cx="5995615" cy="6700325"/>
          </a:xfrm>
        </p:spPr>
      </p:pic>
    </p:spTree>
    <p:extLst>
      <p:ext uri="{BB962C8B-B14F-4D97-AF65-F5344CB8AC3E}">
        <p14:creationId xmlns:p14="http://schemas.microsoft.com/office/powerpoint/2010/main" val="81414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Obraz zawierający budynek, cegła, zewnętrzne, materiały budowlane&#10;&#10;Opis wygenerowany przy bardzo wysokim poziomie pewności">
            <a:extLst>
              <a:ext uri="{FF2B5EF4-FFF2-40B4-BE49-F238E27FC236}">
                <a16:creationId xmlns:a16="http://schemas.microsoft.com/office/drawing/2014/main" id="{4A3A704D-7BC3-4CB4-8FF0-AD1DB42F2F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00" b="6230"/>
          <a:stretch/>
        </p:blipFill>
        <p:spPr>
          <a:xfrm>
            <a:off x="404192" y="867621"/>
            <a:ext cx="9846365" cy="553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71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1A93109-F201-4EAC-BFA1-250514460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398" y="2151564"/>
            <a:ext cx="10515600" cy="3501716"/>
          </a:xfrm>
        </p:spPr>
        <p:txBody>
          <a:bodyPr/>
          <a:lstStyle/>
          <a:p>
            <a:r>
              <a:rPr lang="pl-PL" dirty="0"/>
              <a:t>Dziękuję za </a:t>
            </a:r>
            <a:r>
              <a:rPr lang="pl-PL" dirty="0" smtClean="0"/>
              <a:t>uwagę</a:t>
            </a:r>
            <a:br>
              <a:rPr lang="pl-PL" dirty="0" smtClean="0"/>
            </a:br>
            <a:r>
              <a:rPr lang="pl-PL" dirty="0" smtClean="0"/>
              <a:t>Pomnik Jakubowo</a:t>
            </a:r>
            <a:br>
              <a:rPr lang="pl-PL" dirty="0" smtClean="0"/>
            </a:br>
            <a:r>
              <a:rPr lang="pl-PL" dirty="0" smtClean="0"/>
              <a:t>Pomnik Kętrzyńskiego  foto autorki</a:t>
            </a:r>
            <a:br>
              <a:rPr lang="pl-PL" dirty="0" smtClean="0"/>
            </a:b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B4931E4-884E-41EC-94C6-20BCE6926F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8987" y="598966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Natalia Miler IIIB </a:t>
            </a:r>
          </a:p>
        </p:txBody>
      </p:sp>
    </p:spTree>
    <p:extLst>
      <p:ext uri="{BB962C8B-B14F-4D97-AF65-F5344CB8AC3E}">
        <p14:creationId xmlns:p14="http://schemas.microsoft.com/office/powerpoint/2010/main" val="22534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D25B478-28BE-49EA-92CF-79EA47FEA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Pomnik Bohaterów Walk o Wyzwolenie Narodowe i Społeczne Warmii i Mazur w Parku Jakubowo.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08FE926-B972-49FC-84D3-40CBF17864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201" y="2437231"/>
            <a:ext cx="8946541" cy="4195481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Autor: Bolesław </a:t>
            </a:r>
            <a:r>
              <a:rPr lang="pl-PL" dirty="0" err="1"/>
              <a:t>Marschall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Data powstania: 1972r.</a:t>
            </a:r>
          </a:p>
          <a:p>
            <a:pPr marL="0" indent="0">
              <a:buNone/>
            </a:pPr>
            <a:r>
              <a:rPr lang="pl-PL" dirty="0"/>
              <a:t>Lokalizacja: Park Jakubowo, al. Wojska Polskiego w Olsztynie. </a:t>
            </a:r>
          </a:p>
          <a:p>
            <a:pPr marL="0" indent="0">
              <a:buNone/>
            </a:pPr>
            <a:r>
              <a:rPr lang="pl-PL" dirty="0"/>
              <a:t>Pomnik znajduje się w tym samym miejscu, w którym od 1928 roku stał pomnik upamiętniający niemieckie zwycięstwo w </a:t>
            </a:r>
            <a:r>
              <a:rPr lang="pl-PL" dirty="0" err="1"/>
              <a:t>plebistycie</a:t>
            </a:r>
            <a:r>
              <a:rPr lang="pl-PL" dirty="0"/>
              <a:t> 11 Lipca 1920 roku. </a:t>
            </a:r>
          </a:p>
        </p:txBody>
      </p:sp>
    </p:spTree>
    <p:extLst>
      <p:ext uri="{BB962C8B-B14F-4D97-AF65-F5344CB8AC3E}">
        <p14:creationId xmlns:p14="http://schemas.microsoft.com/office/powerpoint/2010/main" val="3737843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zewnętrzne, budynek, drzewo, kamień&#10;&#10;Opis wygenerowany przy bardzo wysokim poziomie pewności">
            <a:extLst>
              <a:ext uri="{FF2B5EF4-FFF2-40B4-BE49-F238E27FC236}">
                <a16:creationId xmlns:a16="http://schemas.microsoft.com/office/drawing/2014/main" id="{CD0AD8D4-2607-4207-87F3-8F01378E78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339571" y="523141"/>
            <a:ext cx="10002109" cy="562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031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88FF347-2BB4-42C1-8725-2EA74D35F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Pomnik Wojciecha Kętrzyńskiego na </a:t>
            </a:r>
            <a:r>
              <a:rPr lang="pl-PL" dirty="0" err="1"/>
              <a:t>Jarotach</a:t>
            </a:r>
            <a:r>
              <a:rPr lang="pl-PL" dirty="0"/>
              <a:t>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03B703E-D8FB-4F45-9430-6EEE5266B6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Data powstania: 1988 r. ul. Jarocka w Olsztynie </a:t>
            </a:r>
          </a:p>
        </p:txBody>
      </p:sp>
    </p:spTree>
    <p:extLst>
      <p:ext uri="{BB962C8B-B14F-4D97-AF65-F5344CB8AC3E}">
        <p14:creationId xmlns:p14="http://schemas.microsoft.com/office/powerpoint/2010/main" val="3035966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Obraz zawierający trawa, zewnętrzne, drzewo, podłoże&#10;&#10;Opis wygenerowany przy bardzo wysokim poziomie pewności">
            <a:extLst>
              <a:ext uri="{FF2B5EF4-FFF2-40B4-BE49-F238E27FC236}">
                <a16:creationId xmlns:a16="http://schemas.microsoft.com/office/drawing/2014/main" id="{72C725EE-B214-42CE-8F55-9BFFCDCD72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"/>
          <a:stretch/>
        </p:blipFill>
        <p:spPr>
          <a:xfrm>
            <a:off x="182753" y="587330"/>
            <a:ext cx="10103712" cy="568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14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A13AED1-B3B8-4D26-AC6E-DBF5195D8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Pomnik Michała Lengowskiego na Placu Jedności Słowiańskiej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47E5110-5E02-4A35-B8C8-F28A5604F6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Autor: Hubert Maciejczyk</a:t>
            </a:r>
          </a:p>
          <a:p>
            <a:pPr marL="0" indent="0">
              <a:buNone/>
            </a:pPr>
            <a:r>
              <a:rPr lang="pl-PL" dirty="0"/>
              <a:t>Data powstania: 1978 r.</a:t>
            </a:r>
          </a:p>
          <a:p>
            <a:pPr marL="0" indent="0">
              <a:buNone/>
            </a:pPr>
            <a:r>
              <a:rPr lang="pl-PL" dirty="0"/>
              <a:t>Lokalizacja: Plac Jedności Słowiańskiej w Olsztynie.</a:t>
            </a:r>
          </a:p>
        </p:txBody>
      </p:sp>
    </p:spTree>
    <p:extLst>
      <p:ext uri="{BB962C8B-B14F-4D97-AF65-F5344CB8AC3E}">
        <p14:creationId xmlns:p14="http://schemas.microsoft.com/office/powerpoint/2010/main" val="2361230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ymbol zastępczy zawartości 8" descr="Obraz zawierający drzewo, zewnętrzne, trawa, budynek&#10;&#10;Opis wygenerowany przy bardzo wysokim poziomie pewności">
            <a:extLst>
              <a:ext uri="{FF2B5EF4-FFF2-40B4-BE49-F238E27FC236}">
                <a16:creationId xmlns:a16="http://schemas.microsoft.com/office/drawing/2014/main" id="{37B42887-8913-481A-9E47-041577084B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730" y="479733"/>
            <a:ext cx="6590540" cy="5898534"/>
          </a:xfrm>
        </p:spPr>
      </p:pic>
    </p:spTree>
    <p:extLst>
      <p:ext uri="{BB962C8B-B14F-4D97-AF65-F5344CB8AC3E}">
        <p14:creationId xmlns:p14="http://schemas.microsoft.com/office/powerpoint/2010/main" val="210392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">
  <a:themeElements>
    <a:clrScheme name="J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J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67</TotalTime>
  <Words>380</Words>
  <Application>Microsoft Office PowerPoint</Application>
  <PresentationFormat>Panoramiczny</PresentationFormat>
  <Paragraphs>51</Paragraphs>
  <Slides>30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30</vt:i4>
      </vt:variant>
    </vt:vector>
  </HeadingPairs>
  <TitlesOfParts>
    <vt:vector size="34" baseType="lpstr">
      <vt:lpstr>Arial</vt:lpstr>
      <vt:lpstr>Century Gothic</vt:lpstr>
      <vt:lpstr>Wingdings 3</vt:lpstr>
      <vt:lpstr>Jon</vt:lpstr>
      <vt:lpstr>POMNIKI I TABLICE PAMIĄTKOWE OLSZTYNA </vt:lpstr>
      <vt:lpstr>Tablica pamiątkowa poświęcona bojownikom o polskość Warmii i Mazur </vt:lpstr>
      <vt:lpstr>Prezentacja programu PowerPoint</vt:lpstr>
      <vt:lpstr>Pomnik Bohaterów Walk o Wyzwolenie Narodowe i Społeczne Warmii i Mazur w Parku Jakubowo.</vt:lpstr>
      <vt:lpstr>Prezentacja programu PowerPoint</vt:lpstr>
      <vt:lpstr>Pomnik Wojciecha Kętrzyńskiego na Jarotach </vt:lpstr>
      <vt:lpstr>Prezentacja programu PowerPoint</vt:lpstr>
      <vt:lpstr>Pomnik Michała Lengowskiego na Placu Jedności Słowiańskiej </vt:lpstr>
      <vt:lpstr>Prezentacja programu PowerPoint</vt:lpstr>
      <vt:lpstr>Pomnik Seweryna Pieniężnego</vt:lpstr>
      <vt:lpstr>Prezentacja programu PowerPoint</vt:lpstr>
      <vt:lpstr>Tablica pamiątkowa Eugeniusza Buchholza na Starym Mieście</vt:lpstr>
      <vt:lpstr>Prezentacja programu PowerPoint</vt:lpstr>
      <vt:lpstr>Tablica pamiątkowa Domu Polskiego</vt:lpstr>
      <vt:lpstr>Prezentacja programu PowerPoint</vt:lpstr>
      <vt:lpstr>Tablica pamiątkowa Wojciecha Kętrzyńskiego na Starym Mieście</vt:lpstr>
      <vt:lpstr>Prezentacja programu PowerPoint</vt:lpstr>
      <vt:lpstr>Tablica pamiątkowa poświęcona polskim kolejarzom</vt:lpstr>
      <vt:lpstr>Prezentacja programu PowerPoint</vt:lpstr>
      <vt:lpstr>Tablica upamiętniająca siedzibę Konsulatu Rzeczypospolitej Polskiej,</vt:lpstr>
      <vt:lpstr>Prezentacja programu PowerPoint</vt:lpstr>
      <vt:lpstr>Tablica pamiątkowa poświęcona Bogumiłowi Lince</vt:lpstr>
      <vt:lpstr>Prezentacja programu PowerPoint</vt:lpstr>
      <vt:lpstr>Tablica pamiątkowa poświęcona Marszałkowi Józefowi Piłsudskiemu</vt:lpstr>
      <vt:lpstr>Prezentacja programu PowerPoint</vt:lpstr>
      <vt:lpstr>Pomnik Piłsudskiego w Białymstoku </vt:lpstr>
      <vt:lpstr>Prezentacja programu PowerPoint</vt:lpstr>
      <vt:lpstr>Pomnik Piłsudskiego w Kołobrzegu </vt:lpstr>
      <vt:lpstr>Prezentacja programu PowerPoint</vt:lpstr>
      <vt:lpstr>Dziękuję za uwagę Pomnik Jakubowo Pomnik Kętrzyńskiego  foto autorki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POMNIKI I TABLICE PAMIĄTKOWE OLSZTYNA</dc:title>
  <dc:creator>Natalia Miler</dc:creator>
  <cp:lastModifiedBy>Biblioteka</cp:lastModifiedBy>
  <cp:revision>11</cp:revision>
  <dcterms:created xsi:type="dcterms:W3CDTF">2018-06-10T21:20:54Z</dcterms:created>
  <dcterms:modified xsi:type="dcterms:W3CDTF">2018-06-15T13:21:55Z</dcterms:modified>
</cp:coreProperties>
</file>