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ość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49" d="100"/>
          <a:sy n="49" d="100"/>
        </p:scale>
        <p:origin x="-114" y="-5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>
            <a:off x="0" y="4324350"/>
            <a:ext cx="1744663" cy="777875"/>
          </a:xfrm>
          <a:custGeom>
            <a:avLst/>
            <a:gdLst>
              <a:gd name="T0" fmla="*/ 0 w 372"/>
              <a:gd name="T1" fmla="*/ 0 h 166"/>
              <a:gd name="T2" fmla="*/ 372 w 372"/>
              <a:gd name="T3" fmla="*/ 166 h 166"/>
            </a:gdLst>
            <a:ahLst/>
            <a:cxnLst>
              <a:cxn ang="0">
                <a:pos x="287" y="166"/>
              </a:cxn>
              <a:cxn ang="0">
                <a:pos x="293" y="164"/>
              </a:cxn>
              <a:cxn ang="0">
                <a:pos x="294" y="163"/>
              </a:cxn>
              <a:cxn ang="0">
                <a:pos x="370" y="87"/>
              </a:cxn>
              <a:cxn ang="0">
                <a:pos x="370" y="78"/>
              </a:cxn>
              <a:cxn ang="0">
                <a:pos x="294" y="3"/>
              </a:cxn>
              <a:cxn ang="0">
                <a:pos x="293" y="2"/>
              </a:cxn>
              <a:cxn ang="0">
                <a:pos x="287" y="0"/>
              </a:cxn>
              <a:cxn ang="0">
                <a:pos x="0" y="0"/>
              </a:cxn>
              <a:cxn ang="0">
                <a:pos x="0" y="166"/>
              </a:cxn>
              <a:cxn ang="0">
                <a:pos x="287" y="166"/>
              </a:cxn>
            </a:cxnLst>
            <a:rect l="T0" t="T1" r="T2" b="T3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3D2015-F522-42E1-A399-52F51F159859}" type="datetimeFigureOut">
              <a:rPr lang="en-US"/>
              <a:pPr>
                <a:defRPr/>
              </a:pPr>
              <a:t>6/15/2018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3" y="4529138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C14972-2261-4D83-93DB-042C1B1BA6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ECF57-92AD-4EB6-82AF-DD85C2DD66A9}" type="datetimeFigureOut">
              <a:rPr lang="en-US"/>
              <a:pPr>
                <a:defRPr/>
              </a:pPr>
              <a:t>6/15/2018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155EB-4E4B-4DFE-B6BD-5A564B24D2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-4763" y="31781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AA0CC1-DBA9-4940-B3FE-188E8E86D2F0}" type="datetimeFigureOut">
              <a:rPr lang="en-US"/>
              <a:pPr>
                <a:defRPr/>
              </a:pPr>
              <a:t>6/15/2018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3" y="3244850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D5E578-5F2C-45FB-B8CC-A0BDD6656A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57C81-296A-4434-AFBF-F7CC463A7A2C}" type="datetimeFigureOut">
              <a:rPr lang="en-US"/>
              <a:pPr>
                <a:defRPr/>
              </a:pPr>
              <a:t>6/15/2018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82BA0-DFA9-4E4C-A914-62B6712F09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C93DA-41A9-4939-BA63-E7EB4C7D3853}" type="datetimeFigureOut">
              <a:rPr lang="en-US"/>
              <a:pPr>
                <a:defRPr/>
              </a:pPr>
              <a:t>6/15/2018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476A4-F210-429C-B068-ED4A2CF586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CD108-15F1-4C6B-96F7-2F2233A1F22D}" type="datetimeFigureOut">
              <a:rPr lang="en-US"/>
              <a:pPr>
                <a:defRPr/>
              </a:pPr>
              <a:t>6/15/2018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1B9C3-6F95-4D11-BFA9-AFEC09F8E4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7E944-892A-4441-ACAC-0B533973C02B}" type="datetimeFigureOut">
              <a:rPr lang="en-US"/>
              <a:pPr>
                <a:defRPr/>
              </a:pPr>
              <a:t>6/15/2018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1E367-B550-4485-A464-0C3391EEC7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E2095-3A19-40AE-8FED-454C8994781C}" type="datetimeFigureOut">
              <a:rPr lang="en-US"/>
              <a:pPr>
                <a:defRPr/>
              </a:pPr>
              <a:t>6/15/2018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868FDA-99C4-4628-8396-219E26FBC5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E67E1-C5F0-485D-A78F-16362A7E513F}" type="datetimeFigureOut">
              <a:rPr lang="en-US"/>
              <a:pPr>
                <a:defRPr/>
              </a:pPr>
              <a:t>6/15/2018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48D9F3-5821-4956-BC06-6CCB6CA201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-4763" y="31781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D79C3-B973-4F31-80DD-38373A3E7839}" type="datetimeFigureOut">
              <a:rPr lang="en-US"/>
              <a:pPr>
                <a:defRPr/>
              </a:pPr>
              <a:t>6/15/2018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3" y="3244850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86AFC-6FE0-4FAB-8613-6A6DBB8C36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31781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Box 13"/>
          <p:cNvSpPr txBox="1"/>
          <p:nvPr/>
        </p:nvSpPr>
        <p:spPr>
          <a:xfrm>
            <a:off x="2466975" y="647700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/>
                </a:solidFill>
                <a:latin typeface="Arial"/>
              </a:rPr>
              <a:t>“</a:t>
            </a:r>
          </a:p>
        </p:txBody>
      </p:sp>
      <p:sp>
        <p:nvSpPr>
          <p:cNvPr id="7" name="TextBox 14"/>
          <p:cNvSpPr txBox="1"/>
          <p:nvPr/>
        </p:nvSpPr>
        <p:spPr>
          <a:xfrm>
            <a:off x="11114088" y="2905125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/>
                </a:solidFill>
                <a:latin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E692E-5C1D-4A56-BC5D-D2FD3648C4FE}" type="datetimeFigureOut">
              <a:rPr lang="en-US"/>
              <a:pPr>
                <a:defRPr/>
              </a:pPr>
              <a:t>6/15/2018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531813" y="3244850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653F7D-1E90-4834-B12D-71E6B962E1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967DD-421F-4144-9923-E3A45D95F3B0}" type="datetimeFigureOut">
              <a:rPr lang="en-US"/>
              <a:pPr>
                <a:defRPr/>
              </a:pPr>
              <a:t>6/15/2018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F7FDEF-3C58-48F7-B3ED-BDC4EB3EAC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Box 16"/>
          <p:cNvSpPr txBox="1"/>
          <p:nvPr/>
        </p:nvSpPr>
        <p:spPr>
          <a:xfrm>
            <a:off x="2466975" y="647700"/>
            <a:ext cx="609600" cy="585788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/>
                </a:solidFill>
                <a:latin typeface="Arial"/>
              </a:rPr>
              <a:t>“</a:t>
            </a:r>
          </a:p>
        </p:txBody>
      </p:sp>
      <p:sp>
        <p:nvSpPr>
          <p:cNvPr id="7" name="TextBox 17"/>
          <p:cNvSpPr txBox="1"/>
          <p:nvPr/>
        </p:nvSpPr>
        <p:spPr>
          <a:xfrm>
            <a:off x="11114088" y="2905125"/>
            <a:ext cx="609600" cy="584200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ln w="3175" cmpd="sng">
                  <a:noFill/>
                </a:ln>
                <a:solidFill>
                  <a:schemeClr val="accent1"/>
                </a:solidFill>
                <a:latin typeface="Arial"/>
              </a:rPr>
              <a:t>”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5FE6C-FA93-4110-B0FD-70EFCF838F40}" type="datetimeFigureOut">
              <a:rPr lang="en-US"/>
              <a:pPr>
                <a:defRPr/>
              </a:pPr>
              <a:t>6/15/2018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59DA94-9424-4526-83A7-3FDC5B19FB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0C702-F37A-4EAC-B4F6-4B49955D7465}" type="datetimeFigureOut">
              <a:rPr lang="en-US"/>
              <a:pPr>
                <a:defRPr/>
              </a:pPr>
              <a:t>6/15/2018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179B1-B034-42D6-B712-3D0BA688D4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F94DB-B043-4CC4-8CD4-0D95F4CE4447}" type="datetimeFigureOut">
              <a:rPr lang="en-US"/>
              <a:pPr>
                <a:defRPr/>
              </a:pPr>
              <a:t>6/15/2018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BE60A5-0894-4DA3-AA63-6728CACDA2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/>
            <a:ahLst/>
            <a:cxnLst>
              <a:cxn ang="0">
                <a:pos x="9248" y="4701"/>
              </a:cxn>
              <a:cxn ang="0">
                <a:pos x="7915" y="188"/>
              </a:cxn>
              <a:cxn ang="0">
                <a:pos x="7886" y="94"/>
              </a:cxn>
              <a:cxn ang="0">
                <a:pos x="7803" y="0"/>
              </a:cxn>
              <a:cxn ang="0">
                <a:pos x="7275" y="0"/>
              </a:cxn>
              <a:cxn ang="0">
                <a:pos x="0" y="70"/>
              </a:cxn>
              <a:cxn ang="0">
                <a:pos x="25" y="10000"/>
              </a:cxn>
              <a:cxn ang="0">
                <a:pos x="7275" y="9966"/>
              </a:cxn>
              <a:cxn ang="0">
                <a:pos x="7803" y="9966"/>
              </a:cxn>
              <a:cxn ang="0">
                <a:pos x="7886" y="9872"/>
              </a:cxn>
              <a:cxn ang="0">
                <a:pos x="7915" y="9778"/>
              </a:cxn>
              <a:cxn ang="0">
                <a:pos x="9248" y="5265"/>
              </a:cxn>
              <a:cxn ang="0">
                <a:pos x="9248" y="4701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pl-PL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02DCF-1051-4E51-9FE6-ECAE7537B7D1}" type="datetimeFigureOut">
              <a:rPr lang="en-US"/>
              <a:pPr>
                <a:defRPr/>
              </a:pPr>
              <a:t>6/15/2018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3DA5D-B0D9-4004-9829-C2184F920A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>
            <a:grpSpLocks/>
          </p:cNvGrpSpPr>
          <p:nvPr/>
        </p:nvGrpSpPr>
        <p:grpSpPr bwMode="auto">
          <a:xfrm>
            <a:off x="0" y="228600"/>
            <a:ext cx="2851150" cy="6638925"/>
            <a:chOff x="2487613" y="285750"/>
            <a:chExt cx="2428875" cy="5654676"/>
          </a:xfrm>
        </p:grpSpPr>
        <p:sp>
          <p:nvSpPr>
            <p:cNvPr id="1046" name="Freeform 11"/>
            <p:cNvSpPr>
              <a:spLocks/>
            </p:cNvSpPr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>
                <a:gd name="T0" fmla="*/ 0 w 22"/>
                <a:gd name="T1" fmla="*/ 0 h 136"/>
                <a:gd name="T2" fmla="*/ 22 w 22"/>
                <a:gd name="T3" fmla="*/ 136 h 136"/>
              </a:gdLst>
              <a:ahLst/>
              <a:cxnLst>
                <a:cxn ang="0">
                  <a:pos x="22" y="136"/>
                </a:cxn>
                <a:cxn ang="0">
                  <a:pos x="17" y="80"/>
                </a:cxn>
                <a:cxn ang="0">
                  <a:pos x="0" y="0"/>
                </a:cxn>
                <a:cxn ang="0">
                  <a:pos x="0" y="35"/>
                </a:cxn>
                <a:cxn ang="0">
                  <a:pos x="20" y="124"/>
                </a:cxn>
                <a:cxn ang="0">
                  <a:pos x="22" y="136"/>
                </a:cxn>
              </a:cxnLst>
              <a:rect l="T0" t="T1" r="T2" b="T3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47" name="Freeform 12"/>
            <p:cNvSpPr>
              <a:spLocks/>
            </p:cNvSpPr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>
                <a:gd name="T0" fmla="*/ 0 w 140"/>
                <a:gd name="T1" fmla="*/ 0 h 504"/>
                <a:gd name="T2" fmla="*/ 140 w 140"/>
                <a:gd name="T3" fmla="*/ 504 h 504"/>
              </a:gdLst>
              <a:ahLst/>
              <a:cxnLst>
                <a:cxn ang="0">
                  <a:pos x="86" y="350"/>
                </a:cxn>
                <a:cxn ang="0">
                  <a:pos x="139" y="504"/>
                </a:cxn>
                <a:cxn ang="0">
                  <a:pos x="140" y="478"/>
                </a:cxn>
                <a:cxn ang="0">
                  <a:pos x="95" y="347"/>
                </a:cxn>
                <a:cxn ang="0">
                  <a:pos x="0" y="0"/>
                </a:cxn>
                <a:cxn ang="0">
                  <a:pos x="6" y="61"/>
                </a:cxn>
                <a:cxn ang="0">
                  <a:pos x="86" y="350"/>
                </a:cxn>
              </a:cxnLst>
              <a:rect l="T0" t="T1" r="T2" b="T3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48" name="Freeform 13"/>
            <p:cNvSpPr>
              <a:spLocks/>
            </p:cNvSpPr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>
                <a:gd name="T0" fmla="*/ 0 w 132"/>
                <a:gd name="T1" fmla="*/ 0 h 308"/>
                <a:gd name="T2" fmla="*/ 132 w 132"/>
                <a:gd name="T3" fmla="*/ 308 h 308"/>
              </a:gdLst>
              <a:ahLst/>
              <a:cxnLst>
                <a:cxn ang="0">
                  <a:pos x="8" y="22"/>
                </a:cxn>
                <a:cxn ang="0">
                  <a:pos x="0" y="0"/>
                </a:cxn>
                <a:cxn ang="0">
                  <a:pos x="0" y="29"/>
                </a:cxn>
                <a:cxn ang="0">
                  <a:pos x="68" y="194"/>
                </a:cxn>
                <a:cxn ang="0">
                  <a:pos x="123" y="308"/>
                </a:cxn>
                <a:cxn ang="0">
                  <a:pos x="132" y="308"/>
                </a:cxn>
                <a:cxn ang="0">
                  <a:pos x="77" y="190"/>
                </a:cxn>
                <a:cxn ang="0">
                  <a:pos x="8" y="22"/>
                </a:cxn>
              </a:cxnLst>
              <a:rect l="T0" t="T1" r="T2" b="T3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49" name="Freeform 14"/>
            <p:cNvSpPr>
              <a:spLocks/>
            </p:cNvSpPr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>
                <a:gd name="T0" fmla="*/ 0 w 37"/>
                <a:gd name="T1" fmla="*/ 0 h 79"/>
                <a:gd name="T2" fmla="*/ 37 w 37"/>
                <a:gd name="T3" fmla="*/ 79 h 79"/>
              </a:gdLst>
              <a:ahLst/>
              <a:cxnLst>
                <a:cxn ang="0">
                  <a:pos x="28" y="79"/>
                </a:cxn>
                <a:cxn ang="0">
                  <a:pos x="37" y="79"/>
                </a:cxn>
                <a:cxn ang="0">
                  <a:pos x="0" y="0"/>
                </a:cxn>
                <a:cxn ang="0">
                  <a:pos x="28" y="79"/>
                </a:cxn>
              </a:cxnLst>
              <a:rect l="T0" t="T1" r="T2" b="T3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50" name="Freeform 15"/>
            <p:cNvSpPr>
              <a:spLocks/>
            </p:cNvSpPr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>
                <a:gd name="T0" fmla="*/ 0 w 178"/>
                <a:gd name="T1" fmla="*/ 0 h 722"/>
                <a:gd name="T2" fmla="*/ 178 w 178"/>
                <a:gd name="T3" fmla="*/ 722 h 722"/>
              </a:gdLst>
              <a:ahLst/>
              <a:cxnLst>
                <a:cxn ang="0">
                  <a:pos x="162" y="660"/>
                </a:cxn>
                <a:cxn ang="0">
                  <a:pos x="116" y="534"/>
                </a:cxn>
                <a:cxn ang="0">
                  <a:pos x="40" y="236"/>
                </a:cxn>
                <a:cxn ang="0">
                  <a:pos x="12" y="51"/>
                </a:cxn>
                <a:cxn ang="0">
                  <a:pos x="0" y="0"/>
                </a:cxn>
                <a:cxn ang="0">
                  <a:pos x="33" y="237"/>
                </a:cxn>
                <a:cxn ang="0">
                  <a:pos x="107" y="537"/>
                </a:cxn>
                <a:cxn ang="0">
                  <a:pos x="160" y="681"/>
                </a:cxn>
                <a:cxn ang="0">
                  <a:pos x="178" y="722"/>
                </a:cxn>
                <a:cxn ang="0">
                  <a:pos x="174" y="708"/>
                </a:cxn>
                <a:cxn ang="0">
                  <a:pos x="162" y="660"/>
                </a:cxn>
              </a:cxnLst>
              <a:rect l="T0" t="T1" r="T2" b="T3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51" name="Freeform 16"/>
            <p:cNvSpPr>
              <a:spLocks/>
            </p:cNvSpPr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>
                <a:gd name="T0" fmla="*/ 0 w 23"/>
                <a:gd name="T1" fmla="*/ 0 h 635"/>
                <a:gd name="T2" fmla="*/ 23 w 23"/>
                <a:gd name="T3" fmla="*/ 635 h 635"/>
              </a:gdLst>
              <a:ahLst/>
              <a:cxnLst>
                <a:cxn ang="0">
                  <a:pos x="11" y="577"/>
                </a:cxn>
                <a:cxn ang="0">
                  <a:pos x="12" y="589"/>
                </a:cxn>
                <a:cxn ang="0">
                  <a:pos x="22" y="632"/>
                </a:cxn>
                <a:cxn ang="0">
                  <a:pos x="23" y="635"/>
                </a:cxn>
                <a:cxn ang="0">
                  <a:pos x="17" y="576"/>
                </a:cxn>
                <a:cxn ang="0">
                  <a:pos x="5" y="269"/>
                </a:cxn>
                <a:cxn ang="0">
                  <a:pos x="15" y="0"/>
                </a:cxn>
                <a:cxn ang="0">
                  <a:pos x="12" y="0"/>
                </a:cxn>
                <a:cxn ang="0">
                  <a:pos x="1" y="269"/>
                </a:cxn>
                <a:cxn ang="0">
                  <a:pos x="11" y="577"/>
                </a:cxn>
              </a:cxnLst>
              <a:rect l="T0" t="T1" r="T2" b="T3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52" name="Freeform 17"/>
            <p:cNvSpPr>
              <a:spLocks/>
            </p:cNvSpPr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>
                <a:gd name="T0" fmla="*/ 0 w 17"/>
                <a:gd name="T1" fmla="*/ 0 h 107"/>
                <a:gd name="T2" fmla="*/ 17 w 17"/>
                <a:gd name="T3" fmla="*/ 107 h 107"/>
              </a:gdLst>
              <a:ahLst/>
              <a:cxnLst>
                <a:cxn ang="0">
                  <a:pos x="0" y="0"/>
                </a:cxn>
                <a:cxn ang="0">
                  <a:pos x="5" y="56"/>
                </a:cxn>
                <a:cxn ang="0">
                  <a:pos x="17" y="107"/>
                </a:cxn>
                <a:cxn ang="0">
                  <a:pos x="11" y="46"/>
                </a:cxn>
                <a:cxn ang="0">
                  <a:pos x="10" y="43"/>
                </a:cxn>
                <a:cxn ang="0">
                  <a:pos x="0" y="0"/>
                </a:cxn>
              </a:cxnLst>
              <a:rect l="T0" t="T1" r="T2" b="T3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53" name="Freeform 18"/>
            <p:cNvSpPr>
              <a:spLocks/>
            </p:cNvSpPr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>
                <a:gd name="T0" fmla="*/ 0 w 41"/>
                <a:gd name="T1" fmla="*/ 0 h 222"/>
                <a:gd name="T2" fmla="*/ 41 w 41"/>
                <a:gd name="T3" fmla="*/ 222 h 222"/>
              </a:gdLst>
              <a:ahLst/>
              <a:cxnLst>
                <a:cxn ang="0">
                  <a:pos x="0" y="0"/>
                </a:cxn>
                <a:cxn ang="0">
                  <a:pos x="5" y="93"/>
                </a:cxn>
                <a:cxn ang="0">
                  <a:pos x="17" y="166"/>
                </a:cxn>
                <a:cxn ang="0">
                  <a:pos x="24" y="184"/>
                </a:cxn>
                <a:cxn ang="0">
                  <a:pos x="41" y="222"/>
                </a:cxn>
                <a:cxn ang="0">
                  <a:pos x="38" y="212"/>
                </a:cxn>
                <a:cxn ang="0">
                  <a:pos x="13" y="92"/>
                </a:cxn>
                <a:cxn ang="0">
                  <a:pos x="8" y="22"/>
                </a:cxn>
                <a:cxn ang="0">
                  <a:pos x="7" y="18"/>
                </a:cxn>
                <a:cxn ang="0">
                  <a:pos x="0" y="0"/>
                </a:cxn>
              </a:cxnLst>
              <a:rect l="T0" t="T1" r="T2" b="T3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54" name="Freeform 19"/>
            <p:cNvSpPr>
              <a:spLocks/>
            </p:cNvSpPr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>
                <a:gd name="T0" fmla="*/ 0 w 450"/>
                <a:gd name="T1" fmla="*/ 0 h 878"/>
                <a:gd name="T2" fmla="*/ 450 w 450"/>
                <a:gd name="T3" fmla="*/ 878 h 878"/>
              </a:gdLst>
              <a:ahLst/>
              <a:cxnLst>
                <a:cxn ang="0">
                  <a:pos x="7" y="854"/>
                </a:cxn>
                <a:cxn ang="0">
                  <a:pos x="50" y="613"/>
                </a:cxn>
                <a:cxn ang="0">
                  <a:pos x="149" y="388"/>
                </a:cxn>
                <a:cxn ang="0">
                  <a:pos x="285" y="183"/>
                </a:cxn>
                <a:cxn ang="0">
                  <a:pos x="364" y="89"/>
                </a:cxn>
                <a:cxn ang="0">
                  <a:pos x="406" y="44"/>
                </a:cxn>
                <a:cxn ang="0">
                  <a:pos x="450" y="1"/>
                </a:cxn>
                <a:cxn ang="0">
                  <a:pos x="450" y="0"/>
                </a:cxn>
                <a:cxn ang="0">
                  <a:pos x="405" y="43"/>
                </a:cxn>
                <a:cxn ang="0">
                  <a:pos x="363" y="88"/>
                </a:cxn>
                <a:cxn ang="0">
                  <a:pos x="283" y="181"/>
                </a:cxn>
                <a:cxn ang="0">
                  <a:pos x="145" y="386"/>
                </a:cxn>
                <a:cxn ang="0">
                  <a:pos x="45" y="611"/>
                </a:cxn>
                <a:cxn ang="0">
                  <a:pos x="0" y="854"/>
                </a:cxn>
                <a:cxn ang="0">
                  <a:pos x="0" y="859"/>
                </a:cxn>
                <a:cxn ang="0">
                  <a:pos x="7" y="878"/>
                </a:cxn>
                <a:cxn ang="0">
                  <a:pos x="7" y="854"/>
                </a:cxn>
              </a:cxnLst>
              <a:rect l="T0" t="T1" r="T2" b="T3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55" name="Freeform 20"/>
            <p:cNvSpPr>
              <a:spLocks/>
            </p:cNvSpPr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>
                <a:gd name="T0" fmla="*/ 0 w 35"/>
                <a:gd name="T1" fmla="*/ 0 h 73"/>
                <a:gd name="T2" fmla="*/ 35 w 35"/>
                <a:gd name="T3" fmla="*/ 73 h 73"/>
              </a:gdLst>
              <a:ahLst/>
              <a:cxnLst>
                <a:cxn ang="0">
                  <a:pos x="0" y="0"/>
                </a:cxn>
                <a:cxn ang="0">
                  <a:pos x="26" y="73"/>
                </a:cxn>
                <a:cxn ang="0">
                  <a:pos x="35" y="73"/>
                </a:cxn>
                <a:cxn ang="0">
                  <a:pos x="0" y="0"/>
                </a:cxn>
              </a:cxnLst>
              <a:rect l="T0" t="T1" r="T2" b="T3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56" name="Freeform 21"/>
            <p:cNvSpPr>
              <a:spLocks/>
            </p:cNvSpPr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>
                <a:gd name="T0" fmla="*/ 0 w 8"/>
                <a:gd name="T1" fmla="*/ 0 h 48"/>
                <a:gd name="T2" fmla="*/ 8 w 8"/>
                <a:gd name="T3" fmla="*/ 48 h 48"/>
              </a:gdLst>
              <a:ahLst/>
              <a:cxnLst>
                <a:cxn ang="0">
                  <a:pos x="7" y="44"/>
                </a:cxn>
                <a:cxn ang="0">
                  <a:pos x="8" y="48"/>
                </a:cxn>
                <a:cxn ang="0">
                  <a:pos x="8" y="19"/>
                </a:cxn>
                <a:cxn ang="0">
                  <a:pos x="1" y="0"/>
                </a:cxn>
                <a:cxn ang="0">
                  <a:pos x="0" y="26"/>
                </a:cxn>
                <a:cxn ang="0">
                  <a:pos x="7" y="44"/>
                </a:cxn>
              </a:cxnLst>
              <a:rect l="T0" t="T1" r="T2" b="T3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57" name="Freeform 22"/>
            <p:cNvSpPr>
              <a:spLocks/>
            </p:cNvSpPr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>
                <a:gd name="T0" fmla="*/ 0 w 52"/>
                <a:gd name="T1" fmla="*/ 0 h 135"/>
                <a:gd name="T2" fmla="*/ 52 w 52"/>
                <a:gd name="T3" fmla="*/ 135 h 135"/>
              </a:gdLst>
              <a:ahLst/>
              <a:cxnLst>
                <a:cxn ang="0">
                  <a:pos x="7" y="18"/>
                </a:cxn>
                <a:cxn ang="0">
                  <a:pos x="0" y="0"/>
                </a:cxn>
                <a:cxn ang="0">
                  <a:pos x="12" y="48"/>
                </a:cxn>
                <a:cxn ang="0">
                  <a:pos x="16" y="62"/>
                </a:cxn>
                <a:cxn ang="0">
                  <a:pos x="51" y="135"/>
                </a:cxn>
                <a:cxn ang="0">
                  <a:pos x="52" y="135"/>
                </a:cxn>
                <a:cxn ang="0">
                  <a:pos x="24" y="56"/>
                </a:cxn>
                <a:cxn ang="0">
                  <a:pos x="7" y="18"/>
                </a:cxn>
              </a:cxnLst>
              <a:rect l="T0" t="T1" r="T2" b="T3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027" name="Group 9"/>
          <p:cNvGrpSpPr>
            <a:grpSpLocks/>
          </p:cNvGrpSpPr>
          <p:nvPr/>
        </p:nvGrpSpPr>
        <p:grpSpPr bwMode="auto">
          <a:xfrm>
            <a:off x="26988" y="0"/>
            <a:ext cx="2357437" cy="6853238"/>
            <a:chOff x="6627813" y="195610"/>
            <a:chExt cx="1952625" cy="5678141"/>
          </a:xfrm>
        </p:grpSpPr>
        <p:sp>
          <p:nvSpPr>
            <p:cNvPr id="1034" name="Freeform 27"/>
            <p:cNvSpPr>
              <a:spLocks/>
            </p:cNvSpPr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>
                <a:gd name="T0" fmla="*/ 0 w 103"/>
                <a:gd name="T1" fmla="*/ 0 h 920"/>
                <a:gd name="T2" fmla="*/ 103 w 103"/>
                <a:gd name="T3" fmla="*/ 920 h 920"/>
              </a:gdLst>
              <a:ahLst/>
              <a:cxnLst>
                <a:cxn ang="0">
                  <a:pos x="7" y="210"/>
                </a:cxn>
                <a:cxn ang="0">
                  <a:pos x="26" y="445"/>
                </a:cxn>
                <a:cxn ang="0">
                  <a:pos x="57" y="679"/>
                </a:cxn>
                <a:cxn ang="0">
                  <a:pos x="101" y="911"/>
                </a:cxn>
                <a:cxn ang="0">
                  <a:pos x="103" y="920"/>
                </a:cxn>
                <a:cxn ang="0">
                  <a:pos x="99" y="874"/>
                </a:cxn>
                <a:cxn ang="0">
                  <a:pos x="99" y="866"/>
                </a:cxn>
                <a:cxn ang="0">
                  <a:pos x="63" y="678"/>
                </a:cxn>
                <a:cxn ang="0">
                  <a:pos x="30" y="444"/>
                </a:cxn>
                <a:cxn ang="0">
                  <a:pos x="9" y="209"/>
                </a:cxn>
                <a:cxn ang="0">
                  <a:pos x="3" y="92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92"/>
                </a:cxn>
                <a:cxn ang="0">
                  <a:pos x="7" y="210"/>
                </a:cxn>
              </a:cxnLst>
              <a:rect l="T0" t="T1" r="T2" b="T3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35" name="Freeform 28"/>
            <p:cNvSpPr>
              <a:spLocks/>
            </p:cNvSpPr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>
                <a:gd name="T0" fmla="*/ 0 w 88"/>
                <a:gd name="T1" fmla="*/ 0 h 330"/>
                <a:gd name="T2" fmla="*/ 88 w 88"/>
                <a:gd name="T3" fmla="*/ 330 h 330"/>
              </a:gdLst>
              <a:ahLst/>
              <a:cxnLst>
                <a:cxn ang="0">
                  <a:pos x="53" y="229"/>
                </a:cxn>
                <a:cxn ang="0">
                  <a:pos x="88" y="330"/>
                </a:cxn>
                <a:cxn ang="0">
                  <a:pos x="88" y="308"/>
                </a:cxn>
                <a:cxn ang="0">
                  <a:pos x="88" y="304"/>
                </a:cxn>
                <a:cxn ang="0">
                  <a:pos x="62" y="226"/>
                </a:cxn>
                <a:cxn ang="0">
                  <a:pos x="0" y="0"/>
                </a:cxn>
                <a:cxn ang="0">
                  <a:pos x="7" y="63"/>
                </a:cxn>
                <a:cxn ang="0">
                  <a:pos x="53" y="229"/>
                </a:cxn>
              </a:cxnLst>
              <a:rect l="T0" t="T1" r="T2" b="T3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36" name="Freeform 29"/>
            <p:cNvSpPr>
              <a:spLocks/>
            </p:cNvSpPr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>
                <a:gd name="T0" fmla="*/ 0 w 90"/>
                <a:gd name="T1" fmla="*/ 0 h 207"/>
                <a:gd name="T2" fmla="*/ 90 w 90"/>
                <a:gd name="T3" fmla="*/ 207 h 207"/>
              </a:gdLst>
              <a:ahLst/>
              <a:cxnLst>
                <a:cxn ang="0">
                  <a:pos x="6" y="15"/>
                </a:cxn>
                <a:cxn ang="0">
                  <a:pos x="0" y="0"/>
                </a:cxn>
                <a:cxn ang="0">
                  <a:pos x="1" y="29"/>
                </a:cxn>
                <a:cxn ang="0">
                  <a:pos x="42" y="127"/>
                </a:cxn>
                <a:cxn ang="0">
                  <a:pos x="80" y="207"/>
                </a:cxn>
                <a:cxn ang="0">
                  <a:pos x="90" y="207"/>
                </a:cxn>
                <a:cxn ang="0">
                  <a:pos x="50" y="123"/>
                </a:cxn>
                <a:cxn ang="0">
                  <a:pos x="6" y="15"/>
                </a:cxn>
              </a:cxnLst>
              <a:rect l="T0" t="T1" r="T2" b="T3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37" name="Freeform 30"/>
            <p:cNvSpPr>
              <a:spLocks/>
            </p:cNvSpPr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>
                <a:gd name="T0" fmla="*/ 0 w 115"/>
                <a:gd name="T1" fmla="*/ 0 h 467"/>
                <a:gd name="T2" fmla="*/ 115 w 115"/>
                <a:gd name="T3" fmla="*/ 467 h 467"/>
              </a:gdLst>
              <a:ahLst/>
              <a:cxnLst>
                <a:cxn ang="0">
                  <a:pos x="101" y="409"/>
                </a:cxn>
                <a:cxn ang="0">
                  <a:pos x="78" y="344"/>
                </a:cxn>
                <a:cxn ang="0">
                  <a:pos x="29" y="151"/>
                </a:cxn>
                <a:cxn ang="0">
                  <a:pos x="13" y="53"/>
                </a:cxn>
                <a:cxn ang="0">
                  <a:pos x="0" y="0"/>
                </a:cxn>
                <a:cxn ang="0">
                  <a:pos x="21" y="152"/>
                </a:cxn>
                <a:cxn ang="0">
                  <a:pos x="69" y="347"/>
                </a:cxn>
                <a:cxn ang="0">
                  <a:pos x="103" y="441"/>
                </a:cxn>
                <a:cxn ang="0">
                  <a:pos x="115" y="467"/>
                </a:cxn>
                <a:cxn ang="0">
                  <a:pos x="112" y="458"/>
                </a:cxn>
                <a:cxn ang="0">
                  <a:pos x="101" y="409"/>
                </a:cxn>
              </a:cxnLst>
              <a:rect l="T0" t="T1" r="T2" b="T3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38" name="Freeform 31"/>
            <p:cNvSpPr>
              <a:spLocks/>
            </p:cNvSpPr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>
                <a:gd name="T0" fmla="*/ 0 w 36"/>
                <a:gd name="T1" fmla="*/ 0 h 633"/>
                <a:gd name="T2" fmla="*/ 36 w 36"/>
                <a:gd name="T3" fmla="*/ 633 h 633"/>
              </a:gdLst>
              <a:ahLst/>
              <a:cxnLst>
                <a:cxn ang="0">
                  <a:pos x="17" y="633"/>
                </a:cxn>
                <a:cxn ang="0">
                  <a:pos x="13" y="597"/>
                </a:cxn>
                <a:cxn ang="0">
                  <a:pos x="5" y="398"/>
                </a:cxn>
                <a:cxn ang="0">
                  <a:pos x="13" y="198"/>
                </a:cxn>
                <a:cxn ang="0">
                  <a:pos x="22" y="99"/>
                </a:cxn>
                <a:cxn ang="0">
                  <a:pos x="36" y="0"/>
                </a:cxn>
                <a:cxn ang="0">
                  <a:pos x="35" y="0"/>
                </a:cxn>
                <a:cxn ang="0">
                  <a:pos x="20" y="99"/>
                </a:cxn>
                <a:cxn ang="0">
                  <a:pos x="10" y="198"/>
                </a:cxn>
                <a:cxn ang="0">
                  <a:pos x="1" y="398"/>
                </a:cxn>
                <a:cxn ang="0">
                  <a:pos x="7" y="589"/>
                </a:cxn>
                <a:cxn ang="0">
                  <a:pos x="16" y="632"/>
                </a:cxn>
                <a:cxn ang="0">
                  <a:pos x="17" y="633"/>
                </a:cxn>
              </a:cxnLst>
              <a:rect l="T0" t="T1" r="T2" b="T3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39" name="Freeform 32"/>
            <p:cNvSpPr>
              <a:spLocks/>
            </p:cNvSpPr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>
                <a:gd name="T0" fmla="*/ 0 w 28"/>
                <a:gd name="T1" fmla="*/ 0 h 59"/>
                <a:gd name="T2" fmla="*/ 28 w 28"/>
                <a:gd name="T3" fmla="*/ 59 h 59"/>
              </a:gdLst>
              <a:ahLst/>
              <a:cxnLst>
                <a:cxn ang="0">
                  <a:pos x="22" y="59"/>
                </a:cxn>
                <a:cxn ang="0">
                  <a:pos x="28" y="59"/>
                </a:cxn>
                <a:cxn ang="0">
                  <a:pos x="0" y="0"/>
                </a:cxn>
                <a:cxn ang="0">
                  <a:pos x="22" y="59"/>
                </a:cxn>
              </a:cxnLst>
              <a:rect l="T0" t="T1" r="T2" b="T3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40" name="Freeform 33"/>
            <p:cNvSpPr>
              <a:spLocks/>
            </p:cNvSpPr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>
                <a:gd name="T0" fmla="*/ 0 w 17"/>
                <a:gd name="T1" fmla="*/ 0 h 107"/>
                <a:gd name="T2" fmla="*/ 17 w 17"/>
                <a:gd name="T3" fmla="*/ 107 h 107"/>
              </a:gdLst>
              <a:ahLst/>
              <a:cxnLst>
                <a:cxn ang="0">
                  <a:pos x="4" y="54"/>
                </a:cxn>
                <a:cxn ang="0">
                  <a:pos x="17" y="107"/>
                </a:cxn>
                <a:cxn ang="0">
                  <a:pos x="10" y="44"/>
                </a:cxn>
                <a:cxn ang="0">
                  <a:pos x="9" y="43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4" y="54"/>
                </a:cxn>
              </a:cxnLst>
              <a:rect l="T0" t="T1" r="T2" b="T3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41" name="Freeform 34"/>
            <p:cNvSpPr>
              <a:spLocks/>
            </p:cNvSpPr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>
                <a:gd name="T0" fmla="*/ 0 w 294"/>
                <a:gd name="T1" fmla="*/ 0 h 568"/>
                <a:gd name="T2" fmla="*/ 294 w 294"/>
                <a:gd name="T3" fmla="*/ 568 h 568"/>
              </a:gdLst>
              <a:ahLst/>
              <a:cxnLst>
                <a:cxn ang="0">
                  <a:pos x="8" y="553"/>
                </a:cxn>
                <a:cxn ang="0">
                  <a:pos x="35" y="397"/>
                </a:cxn>
                <a:cxn ang="0">
                  <a:pos x="99" y="252"/>
                </a:cxn>
                <a:cxn ang="0">
                  <a:pos x="187" y="119"/>
                </a:cxn>
                <a:cxn ang="0">
                  <a:pos x="238" y="58"/>
                </a:cxn>
                <a:cxn ang="0">
                  <a:pos x="265" y="28"/>
                </a:cxn>
                <a:cxn ang="0">
                  <a:pos x="294" y="0"/>
                </a:cxn>
                <a:cxn ang="0">
                  <a:pos x="293" y="0"/>
                </a:cxn>
                <a:cxn ang="0">
                  <a:pos x="264" y="27"/>
                </a:cxn>
                <a:cxn ang="0">
                  <a:pos x="237" y="56"/>
                </a:cxn>
                <a:cxn ang="0">
                  <a:pos x="185" y="117"/>
                </a:cxn>
                <a:cxn ang="0">
                  <a:pos x="95" y="249"/>
                </a:cxn>
                <a:cxn ang="0">
                  <a:pos x="30" y="396"/>
                </a:cxn>
                <a:cxn ang="0">
                  <a:pos x="0" y="549"/>
                </a:cxn>
                <a:cxn ang="0">
                  <a:pos x="7" y="568"/>
                </a:cxn>
                <a:cxn ang="0">
                  <a:pos x="8" y="553"/>
                </a:cxn>
              </a:cxnLst>
              <a:rect l="T0" t="T1" r="T2" b="T3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42" name="Freeform 35"/>
            <p:cNvSpPr>
              <a:spLocks/>
            </p:cNvSpPr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>
                <a:gd name="T0" fmla="*/ 0 w 25"/>
                <a:gd name="T1" fmla="*/ 0 h 53"/>
                <a:gd name="T2" fmla="*/ 25 w 25"/>
                <a:gd name="T3" fmla="*/ 53 h 53"/>
              </a:gdLst>
              <a:ahLst/>
              <a:cxnLst>
                <a:cxn ang="0">
                  <a:pos x="0" y="0"/>
                </a:cxn>
                <a:cxn ang="0">
                  <a:pos x="19" y="53"/>
                </a:cxn>
                <a:cxn ang="0">
                  <a:pos x="25" y="53"/>
                </a:cxn>
                <a:cxn ang="0">
                  <a:pos x="0" y="0"/>
                </a:cxn>
              </a:cxnLst>
              <a:rect l="T0" t="T1" r="T2" b="T3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43" name="Freeform 36"/>
            <p:cNvSpPr>
              <a:spLocks/>
            </p:cNvSpPr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>
                <a:gd name="T0" fmla="*/ 0 w 29"/>
                <a:gd name="T1" fmla="*/ 0 h 141"/>
                <a:gd name="T2" fmla="*/ 29 w 29"/>
                <a:gd name="T3" fmla="*/ 141 h 141"/>
              </a:gdLst>
              <a:ahLst/>
              <a:cxnLst>
                <a:cxn ang="0">
                  <a:pos x="0" y="0"/>
                </a:cxn>
                <a:cxn ang="0">
                  <a:pos x="7" y="89"/>
                </a:cxn>
                <a:cxn ang="0">
                  <a:pos x="18" y="117"/>
                </a:cxn>
                <a:cxn ang="0">
                  <a:pos x="29" y="141"/>
                </a:cxn>
                <a:cxn ang="0">
                  <a:pos x="27" y="135"/>
                </a:cxn>
                <a:cxn ang="0">
                  <a:pos x="8" y="22"/>
                </a:cxn>
                <a:cxn ang="0">
                  <a:pos x="4" y="11"/>
                </a:cxn>
                <a:cxn ang="0">
                  <a:pos x="0" y="0"/>
                </a:cxn>
              </a:cxnLst>
              <a:rect l="T0" t="T1" r="T2" b="T3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44" name="Freeform 37"/>
            <p:cNvSpPr>
              <a:spLocks/>
            </p:cNvSpPr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>
                <a:gd name="T0" fmla="*/ 0 w 8"/>
                <a:gd name="T1" fmla="*/ 0 h 48"/>
                <a:gd name="T2" fmla="*/ 8 w 8"/>
                <a:gd name="T3" fmla="*/ 48 h 48"/>
              </a:gdLst>
              <a:ahLst/>
              <a:cxnLst>
                <a:cxn ang="0">
                  <a:pos x="0" y="26"/>
                </a:cxn>
                <a:cxn ang="0">
                  <a:pos x="4" y="37"/>
                </a:cxn>
                <a:cxn ang="0">
                  <a:pos x="8" y="48"/>
                </a:cxn>
                <a:cxn ang="0">
                  <a:pos x="7" y="19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0" y="26"/>
                </a:cxn>
              </a:cxnLst>
              <a:rect l="T0" t="T1" r="T2" b="T3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45" name="Freeform 38"/>
            <p:cNvSpPr>
              <a:spLocks/>
            </p:cNvSpPr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>
                <a:gd name="T0" fmla="*/ 0 w 44"/>
                <a:gd name="T1" fmla="*/ 0 h 111"/>
                <a:gd name="T2" fmla="*/ 44 w 44"/>
                <a:gd name="T3" fmla="*/ 111 h 111"/>
              </a:gdLst>
              <a:ahLst/>
              <a:cxnLst>
                <a:cxn ang="0">
                  <a:pos x="11" y="28"/>
                </a:cxn>
                <a:cxn ang="0">
                  <a:pos x="0" y="0"/>
                </a:cxn>
                <a:cxn ang="0">
                  <a:pos x="11" y="49"/>
                </a:cxn>
                <a:cxn ang="0">
                  <a:pos x="14" y="58"/>
                </a:cxn>
                <a:cxn ang="0">
                  <a:pos x="39" y="111"/>
                </a:cxn>
                <a:cxn ang="0">
                  <a:pos x="44" y="111"/>
                </a:cxn>
                <a:cxn ang="0">
                  <a:pos x="22" y="52"/>
                </a:cxn>
                <a:cxn ang="0">
                  <a:pos x="11" y="28"/>
                </a:cxn>
              </a:cxnLst>
              <a:rect l="T0" t="T1" r="T2" b="T3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2592388" y="623888"/>
            <a:ext cx="8912225" cy="128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/>
              <a:t>Kliknij, aby edytować styl</a:t>
            </a:r>
            <a:endParaRPr lang="en-US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589213" y="2133600"/>
            <a:ext cx="89154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CA0C54E-E4D8-4D1A-B722-1AEE80189251}" type="datetimeFigureOut">
              <a:rPr lang="en-US"/>
              <a:pPr>
                <a:defRPr/>
              </a:pPr>
              <a:t>6/15/2018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000" dirty="0">
                <a:solidFill>
                  <a:srgbClr val="FEFFFF"/>
                </a:solidFill>
                <a:latin typeface="+mn-lt"/>
              </a:defRPr>
            </a:lvl1pPr>
          </a:lstStyle>
          <a:p>
            <a:pPr>
              <a:defRPr/>
            </a:pPr>
            <a:fld id="{9E7BAB07-A438-497E-9DA3-3046AB10E0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rgbClr val="178DBB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rgbClr val="178DBB"/>
          </a:solidFill>
          <a:latin typeface="Century Gothic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rgbClr val="178DBB"/>
          </a:solidFill>
          <a:latin typeface="Century Gothic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rgbClr val="178DBB"/>
          </a:solidFill>
          <a:latin typeface="Century Gothic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rgbClr val="178DBB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chemeClr val="accent1"/>
        </a:buClr>
        <a:buFont typeface="Wingdings 3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94538" y="260350"/>
            <a:ext cx="4757737" cy="633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609725" y="3924300"/>
            <a:ext cx="5357813" cy="27654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2700" dirty="0">
                <a:solidFill>
                  <a:schemeClr val="tx1"/>
                </a:solidFill>
              </a:rPr>
              <a:t>Pomnik Seweryna Pieniężnego.</a:t>
            </a:r>
            <a:br>
              <a:rPr lang="pl-PL" sz="2700" dirty="0">
                <a:solidFill>
                  <a:schemeClr val="tx1"/>
                </a:solidFill>
              </a:rPr>
            </a:br>
            <a:r>
              <a:rPr lang="pl-PL" sz="2700" dirty="0">
                <a:solidFill>
                  <a:schemeClr val="tx1"/>
                </a:solidFill>
              </a:rPr>
              <a:t>Pomnik Seweryna Pieniężnego, autor: Edward Jurjewicz, data powstania: 1968 r., lokalizacja: ul. Towarowa, koło OZGraf Olsztyńskich Zakładów Graficznych.</a:t>
            </a:r>
            <a:br>
              <a:rPr lang="pl-PL" sz="2400" dirty="0">
                <a:solidFill>
                  <a:schemeClr val="tx1"/>
                </a:solidFill>
              </a:rPr>
            </a:br>
            <a:endParaRPr lang="pl-PL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55938" y="319088"/>
            <a:ext cx="8132762" cy="388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693863" y="4560888"/>
            <a:ext cx="8923337" cy="174783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2400" dirty="0">
                <a:solidFill>
                  <a:schemeClr val="tx1"/>
                </a:solidFill>
              </a:rPr>
              <a:t>Tablica pamiątkowa Domu Polskiego.</a:t>
            </a:r>
            <a:br>
              <a:rPr lang="pl-PL" sz="2400" dirty="0">
                <a:solidFill>
                  <a:schemeClr val="tx1"/>
                </a:solidFill>
              </a:rPr>
            </a:br>
            <a:r>
              <a:rPr lang="pl-PL" sz="2400" dirty="0">
                <a:solidFill>
                  <a:schemeClr val="tx1"/>
                </a:solidFill>
              </a:rPr>
              <a:t>Tablica pamiątkowa Domu Polskiego, autor: Bolesław Marschall, data powstania: 1980 r., lokalizacja: Ośrodek Badań Naukowych im. Wojciecha Kętrzyńskiego, ul. Partyzantów 87 w Olsztynie.</a:t>
            </a:r>
            <a:br>
              <a:rPr lang="pl-PL" sz="2400" dirty="0">
                <a:solidFill>
                  <a:schemeClr val="tx1"/>
                </a:solidFill>
              </a:rPr>
            </a:br>
            <a:endParaRPr lang="pl-PL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5"/>
          <p:cNvSpPr txBox="1">
            <a:spLocks noChangeArrowheads="1"/>
          </p:cNvSpPr>
          <p:nvPr/>
        </p:nvSpPr>
        <p:spPr bwMode="auto">
          <a:xfrm>
            <a:off x="621971" y="1849678"/>
            <a:ext cx="8391525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000">
                <a:latin typeface="Century Gothic" pitchFamily="34" charset="0"/>
              </a:rPr>
              <a:t>Pomnik Bohaterów Walk o Wyzwolenie Narodowe i Społeczne Warmii i Mazur w Parku Jakubowo.</a:t>
            </a:r>
          </a:p>
          <a:p>
            <a:r>
              <a:rPr lang="pl-PL" sz="2000">
                <a:latin typeface="Century Gothic" pitchFamily="34" charset="0"/>
              </a:rPr>
              <a:t>Pomnik poświęcony Bohaterom Walk o Wyzwolenie Narodowe i Społeczne Warmii i Mazur, autor: Bolesław Marschall, data powstania: 1972 r., lokalizacja: Park Jakubowo, al. Wojska Polskiego w Olsztynie. Pomnik znajduje się w tym samym miejscu, w którym od 1928 roku stał pomnik upamiętniający niemieckie zwycięstwo w plebiscycie 11 lipca 1920 roku.</a:t>
            </a:r>
          </a:p>
          <a:p>
            <a:endParaRPr lang="pl-PL" sz="2400">
              <a:latin typeface="Century Gothic" pitchFamily="34" charset="0"/>
            </a:endParaRPr>
          </a:p>
        </p:txBody>
      </p:sp>
      <p:pic>
        <p:nvPicPr>
          <p:cNvPr id="5" name="Obraz 5">
            <a:extLst>
              <a:ext uri="{FF2B5EF4-FFF2-40B4-BE49-F238E27FC236}">
                <a16:creationId xmlns:a16="http://schemas.microsoft.com/office/drawing/2014/main" id="{6C58A767-AB1F-4683-934C-14C8AA70C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3357" y="710242"/>
            <a:ext cx="3041738" cy="542313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06925" y="527050"/>
            <a:ext cx="6886575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TextBox 5"/>
          <p:cNvSpPr txBox="1">
            <a:spLocks noChangeArrowheads="1"/>
          </p:cNvSpPr>
          <p:nvPr/>
        </p:nvSpPr>
        <p:spPr bwMode="auto">
          <a:xfrm>
            <a:off x="1666875" y="5022850"/>
            <a:ext cx="6945313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3200">
                <a:latin typeface="Century Gothic" pitchFamily="34" charset="0"/>
              </a:rPr>
              <a:t>Tablica pamiątkowa Eugeniusza Buchhołza na Starym Mieście.</a:t>
            </a:r>
          </a:p>
          <a:p>
            <a:endParaRPr lang="pl-PL" sz="2400"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43513" y="247650"/>
            <a:ext cx="5440362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TextBox 4"/>
          <p:cNvSpPr txBox="1">
            <a:spLocks noChangeArrowheads="1"/>
          </p:cNvSpPr>
          <p:nvPr/>
        </p:nvSpPr>
        <p:spPr bwMode="auto">
          <a:xfrm>
            <a:off x="2060575" y="4329113"/>
            <a:ext cx="8715375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400">
                <a:latin typeface="Century Gothic" pitchFamily="34" charset="0"/>
              </a:rPr>
              <a:t>Tablica pamiątkowa poświęcona bojownikom o polskość Warmii i Mazur.</a:t>
            </a:r>
          </a:p>
          <a:p>
            <a:r>
              <a:rPr lang="pl-PL" sz="2400">
                <a:latin typeface="Century Gothic" pitchFamily="34" charset="0"/>
              </a:rPr>
              <a:t>Tablica pamiątkowa poświęcona bojownikom o polskość Warmii i Mazur, pomordowanym przez hitlerowców, autor: Korpelski, data powstania: 1965 r., lokalizacja: Zamek Kapituły Warmińskiej, ul. Zamkowa w Olsztynie.</a:t>
            </a:r>
          </a:p>
          <a:p>
            <a:endParaRPr lang="pl-PL" sz="2400"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21013" y="2592388"/>
            <a:ext cx="6364287" cy="356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TextBox 4"/>
          <p:cNvSpPr txBox="1">
            <a:spLocks noChangeArrowheads="1"/>
          </p:cNvSpPr>
          <p:nvPr/>
        </p:nvSpPr>
        <p:spPr bwMode="auto">
          <a:xfrm>
            <a:off x="3262313" y="555625"/>
            <a:ext cx="831215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800">
                <a:latin typeface="Century Gothic" pitchFamily="34" charset="0"/>
              </a:rPr>
              <a:t>Pomnik Wojciecha Kętrzyńskiego na Jarotach.</a:t>
            </a:r>
          </a:p>
          <a:p>
            <a:r>
              <a:rPr lang="pl-PL" sz="2800">
                <a:latin typeface="Century Gothic" pitchFamily="34" charset="0"/>
              </a:rPr>
              <a:t>Pomnik Wojciecha Kętrzyńskiego, data powstania 1988 r., ul. Jarocka w Olsztynie.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28250" y="1377950"/>
            <a:ext cx="1677988" cy="526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TextBox 4"/>
          <p:cNvSpPr txBox="1">
            <a:spLocks noChangeArrowheads="1"/>
          </p:cNvSpPr>
          <p:nvPr/>
        </p:nvSpPr>
        <p:spPr bwMode="auto">
          <a:xfrm>
            <a:off x="3889375" y="593725"/>
            <a:ext cx="623887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400">
                <a:latin typeface="Century Gothic" pitchFamily="34" charset="0"/>
              </a:rPr>
              <a:t>Pomnik Michała Lengowskiego na Placu Jedności Słowiańskiej.</a:t>
            </a:r>
          </a:p>
          <a:p>
            <a:endParaRPr lang="pl-PL">
              <a:latin typeface="Century Gothic" pitchFamily="34" charset="0"/>
            </a:endParaRPr>
          </a:p>
        </p:txBody>
      </p:sp>
      <p:pic>
        <p:nvPicPr>
          <p:cNvPr id="24579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28925" y="1585913"/>
            <a:ext cx="2960688" cy="514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TextBox 8"/>
          <p:cNvSpPr txBox="1">
            <a:spLocks noChangeArrowheads="1"/>
          </p:cNvSpPr>
          <p:nvPr/>
        </p:nvSpPr>
        <p:spPr bwMode="auto">
          <a:xfrm>
            <a:off x="6465888" y="1504950"/>
            <a:ext cx="2986087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400">
                <a:latin typeface="Century Gothic" pitchFamily="34" charset="0"/>
              </a:rPr>
              <a:t>Popiersie Michała Lengowskiego, autor: Hubert Maciejczyk, data powstania: 1978 r., lokalizacja: Plac Jedności Słowiańskiej w Olsztynie.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8163" y="1249363"/>
            <a:ext cx="3992562" cy="520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TextBox 4"/>
          <p:cNvSpPr txBox="1">
            <a:spLocks noChangeArrowheads="1"/>
          </p:cNvSpPr>
          <p:nvPr/>
        </p:nvSpPr>
        <p:spPr bwMode="auto">
          <a:xfrm>
            <a:off x="7754938" y="1700213"/>
            <a:ext cx="3194050" cy="409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000">
                <a:latin typeface="Century Gothic" pitchFamily="34" charset="0"/>
              </a:rPr>
              <a:t>Tablica pamiątkowa Wojciecha Kętrzyńskiego na Starym Mieście.</a:t>
            </a:r>
          </a:p>
          <a:p>
            <a:r>
              <a:rPr lang="pl-PL" sz="2000">
                <a:latin typeface="Century Gothic" pitchFamily="34" charset="0"/>
              </a:rPr>
              <a:t>Tablica pamiątkowa poświęcona Wojciechowi Kętrzyńskiemu, autor: Edward Jurjewicz, data powstania: 2006 r., lokalizacja: Brama Górna, ul. Staromiejska 1 w Olsztynie.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4075" y="2452688"/>
            <a:ext cx="6376988" cy="407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TextBox 6"/>
          <p:cNvSpPr txBox="1">
            <a:spLocks noChangeArrowheads="1"/>
          </p:cNvSpPr>
          <p:nvPr/>
        </p:nvSpPr>
        <p:spPr bwMode="auto">
          <a:xfrm>
            <a:off x="2547938" y="342900"/>
            <a:ext cx="7523162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400">
                <a:latin typeface="Century Gothic" pitchFamily="34" charset="0"/>
              </a:rPr>
              <a:t>Tablica pamiątkowa poświęcona polskim kolejarzom.</a:t>
            </a:r>
          </a:p>
          <a:p>
            <a:r>
              <a:rPr lang="pl-PL" sz="2400">
                <a:latin typeface="Century Gothic" pitchFamily="34" charset="0"/>
              </a:rPr>
              <a:t>Tablica pamiątkowa poświęcona pierwszej grupie Polaków przybyłej do Olsztyna - kolejarzom, lokalizacja: ul. M. Zientary-Malewskiej 2 w Olsztynie.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96214" y="671513"/>
            <a:ext cx="7290698" cy="5927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53313" y="466725"/>
            <a:ext cx="3913187" cy="555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TextBox 4"/>
          <p:cNvSpPr txBox="1">
            <a:spLocks noChangeArrowheads="1"/>
          </p:cNvSpPr>
          <p:nvPr/>
        </p:nvSpPr>
        <p:spPr bwMode="auto">
          <a:xfrm>
            <a:off x="2811463" y="2198688"/>
            <a:ext cx="386715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000">
                <a:latin typeface="Century Gothic" pitchFamily="34" charset="0"/>
              </a:rPr>
              <a:t>Tablica upamiętniająca siedzibę Konsulatu Rzeczypospolitej Polskiej.</a:t>
            </a:r>
          </a:p>
          <a:p>
            <a:r>
              <a:rPr lang="pl-PL" sz="2000">
                <a:latin typeface="Century Gothic" pitchFamily="34" charset="0"/>
              </a:rPr>
              <a:t>Tablica upamiętniająca siedzibę Konsulatu Rzeczypospolitej Polskiej, autor: Bolesław Marschall, data powstania: 1981 r., lokalizacja: Plac Konsulatu Polskiego 5 w Olsztynie.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6900" y="1455738"/>
            <a:ext cx="4143375" cy="488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TextBox 4"/>
          <p:cNvSpPr txBox="1">
            <a:spLocks noChangeArrowheads="1"/>
          </p:cNvSpPr>
          <p:nvPr/>
        </p:nvSpPr>
        <p:spPr bwMode="auto">
          <a:xfrm>
            <a:off x="8229600" y="1852613"/>
            <a:ext cx="3403600" cy="409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000">
                <a:latin typeface="Century Gothic" pitchFamily="34" charset="0"/>
              </a:rPr>
              <a:t>Tablica pamiątkowa Marszałka Józefa Piłsudskiego.</a:t>
            </a:r>
          </a:p>
          <a:p>
            <a:r>
              <a:rPr lang="pl-PL" sz="2000">
                <a:latin typeface="Century Gothic" pitchFamily="34" charset="0"/>
              </a:rPr>
              <a:t>Tablica pamiątkowa poświęcona Marszałkowi Józefowi Piłsudskiemu, autor: Edward Jurjewicz, data powstania: 2008 r., lokalizacja: Urząd Marszałkowski Województwa Warmińsko-Mazurskiego, ul. E. Plater 1 w Olsztynie.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6788" y="573088"/>
            <a:ext cx="3979862" cy="599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TextBox 5"/>
          <p:cNvSpPr txBox="1">
            <a:spLocks noChangeArrowheads="1"/>
          </p:cNvSpPr>
          <p:nvPr/>
        </p:nvSpPr>
        <p:spPr bwMode="auto">
          <a:xfrm>
            <a:off x="2870200" y="2163763"/>
            <a:ext cx="33448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000">
                <a:latin typeface="Century Gothic" pitchFamily="34" charset="0"/>
              </a:rPr>
              <a:t>Pamięci Marii Zientary-Malewskiej.</a:t>
            </a:r>
          </a:p>
          <a:p>
            <a:endParaRPr lang="pl-PL" sz="2000"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4800" y="1138238"/>
            <a:ext cx="4060825" cy="541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6" name="TextBox 4"/>
          <p:cNvSpPr txBox="1">
            <a:spLocks noChangeArrowheads="1"/>
          </p:cNvSpPr>
          <p:nvPr/>
        </p:nvSpPr>
        <p:spPr bwMode="auto">
          <a:xfrm>
            <a:off x="5922963" y="663575"/>
            <a:ext cx="5729287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400">
                <a:latin typeface="Century Gothic" pitchFamily="34" charset="0"/>
              </a:rPr>
              <a:t>Pomnik marszałka</a:t>
            </a:r>
          </a:p>
          <a:p>
            <a:r>
              <a:rPr lang="pl-PL" sz="2400">
                <a:latin typeface="Century Gothic" pitchFamily="34" charset="0"/>
              </a:rPr>
              <a:t>Józefa Piłsudskiego.</a:t>
            </a:r>
          </a:p>
          <a:p>
            <a:r>
              <a:rPr lang="pl-PL" sz="2400">
                <a:latin typeface="Century Gothic" pitchFamily="34" charset="0"/>
              </a:rPr>
              <a:t>Pomnik marszałka Józefa Piłsudskiego – monument znajdujący się w Białymstoku przy Rynku Kościuszki naprzeciw Cekhauzu, w którym mieści się aktualnie Archiwum Państwowe</a:t>
            </a:r>
          </a:p>
          <a:p>
            <a:endParaRPr lang="pl-PL" sz="2400">
              <a:latin typeface="Century Gothic" pitchFamily="34" charset="0"/>
            </a:endParaRPr>
          </a:p>
          <a:p>
            <a:endParaRPr lang="pl-PL" sz="2400"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0650" y="404813"/>
            <a:ext cx="5416550" cy="605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8240713" y="785813"/>
            <a:ext cx="3951287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2400"/>
              <a:t>Pomnik Marszałka Józefa Piłsudskiego – nazywany również Pomnikiem I-go Marszałka RP Józefa Piłsudskiego. Usytuowany u zbiegu ul. Armii Krajowej z ul. Sybiraków, upamiętnia postać wybitnego Polaka - Józefa Klemensa Piłsudskiego. </a:t>
            </a:r>
            <a:endParaRPr lang="pl-PL" sz="2400"/>
          </a:p>
          <a:p>
            <a:r>
              <a:rPr lang="pl-PL" sz="2400"/>
              <a:t>Kołobrzeg, u zbiegu ul. Armii Krajowej z ul. Sybiraków</a:t>
            </a:r>
            <a:r>
              <a:rPr lang="pl-PL"/>
              <a:t> </a:t>
            </a:r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31201A-7293-446E-B647-D1B93045B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8585" y="1443619"/>
            <a:ext cx="8911687" cy="1280890"/>
          </a:xfrm>
        </p:spPr>
        <p:txBody>
          <a:bodyPr/>
          <a:lstStyle/>
          <a:p>
            <a:r>
              <a:rPr lang="pl-PL" sz="6600" dirty="0"/>
              <a:t>Koniec</a:t>
            </a:r>
            <a:br>
              <a:rPr lang="pl-PL" sz="6600" dirty="0"/>
            </a:br>
            <a:br>
              <a:rPr lang="pl-PL" sz="6600" dirty="0"/>
            </a:br>
            <a:r>
              <a:rPr lang="pl-PL" sz="2400" dirty="0"/>
              <a:t>własne zdjęcia: tablica pamiątkowa poświęcona bojownikom o polskość Warmii i Mazur i pomnik bohaterów walk o wyzwolenie narodowe i społeczne w parku Jakubowym. tablica pamiątkowa Wojciecha Kętrzyńskiego.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F6FB01B-C89A-4EC1-86A8-6BF38F14C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5740" y="106394"/>
            <a:ext cx="7851476" cy="4093923"/>
          </a:xfrm>
        </p:spPr>
        <p:txBody>
          <a:bodyPr/>
          <a:lstStyle/>
          <a:p>
            <a:r>
              <a:rPr lang="pl-PL" dirty="0"/>
              <a:t>Wykonały: Daria Wawrzyniak i Natalia </a:t>
            </a:r>
            <a:r>
              <a:rPr lang="pl-PL" dirty="0" err="1"/>
              <a:t>Dziechcińska</a:t>
            </a:r>
          </a:p>
        </p:txBody>
      </p:sp>
    </p:spTree>
    <p:extLst>
      <p:ext uri="{BB962C8B-B14F-4D97-AF65-F5344CB8AC3E}">
        <p14:creationId xmlns:p14="http://schemas.microsoft.com/office/powerpoint/2010/main" val="3171901361"/>
      </p:ext>
    </p:extLst>
  </p:cSld>
  <p:clrMapOvr>
    <a:masterClrMapping/>
  </p:clrMapOvr>
</p:sld>
</file>

<file path=ppt/theme/theme1.xml><?xml version="1.0" encoding="utf-8"?>
<a:theme xmlns:a="http://schemas.openxmlformats.org/drawingml/2006/main" name="Smuga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162</TotalTime>
  <Words>362</Words>
  <Application>Microsoft Office PowerPoint</Application>
  <PresentationFormat>Panoramiczny</PresentationFormat>
  <Paragraphs>25</Paragraphs>
  <Slides>16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17" baseType="lpstr">
      <vt:lpstr>Smuga</vt:lpstr>
      <vt:lpstr>Pomnik Seweryna Pieniężnego. Pomnik Seweryna Pieniężnego, autor: Edward Jurjewicz, data powstania: 1968 r., lokalizacja: ul. Towarowa, koło OZGraf Olsztyńskich Zakładów Graficznych. </vt:lpstr>
      <vt:lpstr>Tablica pamiątkowa Domu Polskiego. Tablica pamiątkowa Domu Polskiego, autor: Bolesław Marschall, data powstania: 1980 r., lokalizacja: Ośrodek Badań Naukowych im. Wojciecha Kętrzyńskiego, ul. Partyzantów 87 w Olsztynie.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Koniec  własne zdjęcia: tablica pamiątkowa poświęcona bojownikom o polskość Warmii i Mazur i pomnik bohaterów walk o wyzwolenie narodowe i społeczne w parku Jakubowym. tablica pamiątkowa Wojciecha Kętrzyńskiego.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WIESŁAW SMOCZYŃSKI</dc:creator>
  <cp:lastModifiedBy>Gim12</cp:lastModifiedBy>
  <cp:revision>20</cp:revision>
  <dcterms:created xsi:type="dcterms:W3CDTF">2018-06-11T18:12:51Z</dcterms:created>
  <dcterms:modified xsi:type="dcterms:W3CDTF">2018-06-15T17:57:38Z</dcterms:modified>
</cp:coreProperties>
</file>