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ś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1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2015-F522-42E1-A399-52F51F159859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4972-2261-4D83-93DB-042C1B1B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79C3-B973-4F31-80DD-38373A3E7839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6AFC-6FE0-4FAB-8613-6A6DBB8C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692E-5C1D-4A56-BC5D-D2FD3648C4FE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3F7D-1E90-4834-B12D-71E6B962E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67DD-421F-4144-9923-E3A45D95F3B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FDEF-3C58-48F7-B3ED-BDC4EB3EA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FE6C-FA93-4110-B0FD-70EFCF838F4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DA94-9424-4526-83A7-3FDC5B19F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C702-F37A-4EAC-B4F6-4B49955D7465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79B1-B034-42D6-B712-3D0BA688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94DB-B043-4CC4-8CD4-0D95F4CE4447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60A5-0894-4DA3-AA63-6728CACD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2DCF-1051-4E51-9FE6-ECAE7537B7D1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DA5D-B0D9-4004-9829-C2184F920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CF57-92AD-4EB6-82AF-DD85C2DD66A9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55EB-4E4B-4DFE-B6BD-5A564B24D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0CC1-DBA9-4940-B3FE-188E8E86D2F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E578-5F2C-45FB-B8CC-A0BDD6656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7C81-296A-4434-AFBF-F7CC463A7A2C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2BA0-DFA9-4E4C-A914-62B6712F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93DA-41A9-4939-BA63-E7EB4C7D3853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76A4-F210-429C-B068-ED4A2CF58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D108-15F1-4C6B-96F7-2F2233A1F22D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B9C3-6F95-4D11-BFA9-AFEC09F8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E944-892A-4441-ACAC-0B533973C02B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E367-B550-4485-A464-0C3391EE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2095-3A19-40AE-8FED-454C8994781C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8FDA-99C4-4628-8396-219E26FB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67E1-C5F0-485D-A78F-16362A7E513F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D9F3-5821-4956-BC06-6CCB6CA20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0C54E-E4D8-4D1A-B722-1AEE80189251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9E7BAB07-A438-497E-9DA3-3046AB10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538" y="260350"/>
            <a:ext cx="4757737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9725" y="3924300"/>
            <a:ext cx="5357813" cy="2765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700" dirty="0">
                <a:solidFill>
                  <a:schemeClr val="tx1"/>
                </a:solidFill>
              </a:rPr>
              <a:t>Pomnik Seweryna Pieniężnego.</a:t>
            </a: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dirty="0">
                <a:solidFill>
                  <a:schemeClr val="tx1"/>
                </a:solidFill>
              </a:rPr>
              <a:t>Pomnik Seweryna Pieniężnego, autor: Edward Jurjewicz, data powstania: 1968 r., lokalizacja: ul. Towarowa, koło OZGraf Olsztyńskich Zakładów Graficznych.</a:t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6214" y="671513"/>
            <a:ext cx="7290698" cy="592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13" y="466725"/>
            <a:ext cx="3913187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811463" y="2198688"/>
            <a:ext cx="3867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entury Gothic" pitchFamily="34" charset="0"/>
              </a:rPr>
              <a:t>Tablica upamiętniająca siedzibę Konsulatu Rzeczypospolitej Polskiej.</a:t>
            </a:r>
          </a:p>
          <a:p>
            <a:r>
              <a:rPr lang="pl-PL" sz="2000">
                <a:latin typeface="Century Gothic" pitchFamily="34" charset="0"/>
              </a:rPr>
              <a:t>Tablica upamiętniająca siedzibę Konsulatu Rzeczypospolitej Polskiej, autor: Bolesław Marschall, data powstania: 1981 r., lokalizacja: Plac Konsulatu Polskiego 5 w Olsztynie.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900" y="1455738"/>
            <a:ext cx="414337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8229600" y="1852613"/>
            <a:ext cx="3403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entury Gothic" pitchFamily="34" charset="0"/>
              </a:rPr>
              <a:t>Tablica pamiątkowa Marszałka Józefa Piłsudskiego.</a:t>
            </a:r>
          </a:p>
          <a:p>
            <a:r>
              <a:rPr lang="pl-PL" sz="2000">
                <a:latin typeface="Century Gothic" pitchFamily="34" charset="0"/>
              </a:rPr>
              <a:t>Tablica pamiątkowa poświęcona Marszałkowi Józefowi Piłsudskiemu, autor: Edward Jurjewicz, data powstania: 2008 r., lokalizacja: Urząd Marszałkowski Województwa Warmińsko-Mazurskiego, ul. E. Plater 1 w Olsztynie.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573088"/>
            <a:ext cx="39798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870200" y="2163763"/>
            <a:ext cx="334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entury Gothic" pitchFamily="34" charset="0"/>
              </a:rPr>
              <a:t>Pamięci Marii Zientary-Malewskiej.</a:t>
            </a:r>
          </a:p>
          <a:p>
            <a:endParaRPr lang="pl-PL" sz="2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138238"/>
            <a:ext cx="406082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5922963" y="663575"/>
            <a:ext cx="5729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entury Gothic" pitchFamily="34" charset="0"/>
              </a:rPr>
              <a:t>Pomnik marszałka</a:t>
            </a:r>
          </a:p>
          <a:p>
            <a:r>
              <a:rPr lang="pl-PL" sz="2400">
                <a:latin typeface="Century Gothic" pitchFamily="34" charset="0"/>
              </a:rPr>
              <a:t>Józefa Piłsudskiego.</a:t>
            </a:r>
          </a:p>
          <a:p>
            <a:r>
              <a:rPr lang="pl-PL" sz="2400">
                <a:latin typeface="Century Gothic" pitchFamily="34" charset="0"/>
              </a:rPr>
              <a:t>Pomnik marszałka Józefa Piłsudskiego – monument znajdujący się w Białymstoku przy Rynku Kościuszki naprzeciw Cekhauzu, w którym mieści się aktualnie Archiwum Państwowe</a:t>
            </a:r>
          </a:p>
          <a:p>
            <a:endParaRPr lang="pl-PL" sz="2400">
              <a:latin typeface="Century Gothic" pitchFamily="34" charset="0"/>
            </a:endParaRPr>
          </a:p>
          <a:p>
            <a:endParaRPr lang="pl-PL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404813"/>
            <a:ext cx="541655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240713" y="785813"/>
            <a:ext cx="39512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/>
              <a:t>Pomnik Marszałka Józefa Piłsudskiego – nazywany również Pomnikiem I-go Marszałka RP Józefa Piłsudskiego. Usytuowany u zbiegu ul. Armii Krajowej z ul. Sybiraków, upamiętnia postać wybitnego Polaka - Józefa Klemensa Piłsudskiego. </a:t>
            </a:r>
            <a:endParaRPr lang="pl-PL" sz="2400"/>
          </a:p>
          <a:p>
            <a:r>
              <a:rPr lang="pl-PL" sz="2400"/>
              <a:t>Kołobrzeg, u zbiegu ul. Armii Krajowej z ul. Sybiraków</a:t>
            </a:r>
            <a:r>
              <a:rPr lang="pl-PL"/>
              <a:t> 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1201A-7293-446E-B647-D1B93045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85" y="1443619"/>
            <a:ext cx="8911687" cy="1280890"/>
          </a:xfrm>
        </p:spPr>
        <p:txBody>
          <a:bodyPr/>
          <a:lstStyle/>
          <a:p>
            <a:r>
              <a:rPr lang="pl-PL" sz="6600" dirty="0"/>
              <a:t>Koniec</a:t>
            </a:r>
            <a:br>
              <a:rPr lang="pl-PL" sz="6600" dirty="0"/>
            </a:br>
            <a:br>
              <a:rPr lang="pl-PL" sz="6600" dirty="0"/>
            </a:br>
            <a:r>
              <a:rPr lang="pl-PL" sz="2400" dirty="0"/>
              <a:t>własne zdjęcia: tablica pamiątkowa poświęcona bojownikom o polskość Warmii i Mazur i pomnik bohaterów walk o wyzwolenie narodowe i społeczne w parku Jakubowym. tablica pamiątkowa Wojciecha Kętrzyńskiego.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FB01B-C89A-4EC1-86A8-6BF38F14C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740" y="106394"/>
            <a:ext cx="7851476" cy="4093923"/>
          </a:xfrm>
        </p:spPr>
        <p:txBody>
          <a:bodyPr/>
          <a:lstStyle/>
          <a:p>
            <a:r>
              <a:rPr lang="pl-PL" dirty="0"/>
              <a:t>Wykonały: Daria Wawrzyniak i Natalia </a:t>
            </a:r>
            <a:r>
              <a:rPr lang="pl-PL" dirty="0" err="1"/>
              <a:t>Dziechcińska</a:t>
            </a:r>
          </a:p>
        </p:txBody>
      </p:sp>
    </p:spTree>
    <p:extLst>
      <p:ext uri="{BB962C8B-B14F-4D97-AF65-F5344CB8AC3E}">
        <p14:creationId xmlns:p14="http://schemas.microsoft.com/office/powerpoint/2010/main" val="317190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938" y="319088"/>
            <a:ext cx="81327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3863" y="4560888"/>
            <a:ext cx="8923337" cy="17478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/>
                </a:solidFill>
              </a:rPr>
              <a:t>Tablica pamiątkowa Domu Polskiego.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Tablica pamiątkowa Domu Polskiego, autor: Bolesław Marschall, data powstania: 1980 r., lokalizacja: Ośrodek Badań Naukowych im. Wojciecha Kętrzyńskiego, ul. Partyzantów 87 w Olsztynie.</a:t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621971" y="1849678"/>
            <a:ext cx="8391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entury Gothic" pitchFamily="34" charset="0"/>
              </a:rPr>
              <a:t>Pomnik Bohaterów Walk o Wyzwolenie Narodowe i Społeczne Warmii i Mazur w Parku Jakubowo.</a:t>
            </a:r>
          </a:p>
          <a:p>
            <a:r>
              <a:rPr lang="pl-PL" sz="2000">
                <a:latin typeface="Century Gothic" pitchFamily="34" charset="0"/>
              </a:rPr>
              <a:t>Pomnik poświęcony Bohaterom Walk o Wyzwolenie Narodowe i Społeczne Warmii i Mazur, autor: Bolesław Marschall, data powstania: 1972 r., lokalizacja: Park Jakubowo, al. Wojska Polskiego w Olsztynie. Pomnik znajduje się w tym samym miejscu, w którym od 1928 roku stał pomnik upamiętniający niemieckie zwycięstwo w plebiscycie 11 lipca 1920 roku.</a:t>
            </a:r>
          </a:p>
          <a:p>
            <a:endParaRPr lang="pl-PL" sz="2400">
              <a:latin typeface="Century Gothic" pitchFamily="34" charset="0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C58A767-AB1F-4683-934C-14C8AA70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57" y="710242"/>
            <a:ext cx="3041738" cy="5423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527050"/>
            <a:ext cx="68865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666875" y="5022850"/>
            <a:ext cx="6945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>
                <a:latin typeface="Century Gothic" pitchFamily="34" charset="0"/>
              </a:rPr>
              <a:t>Tablica pamiątkowa Eugeniusza Buchhołza na Starym Mieście.</a:t>
            </a:r>
          </a:p>
          <a:p>
            <a:endParaRPr lang="pl-PL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247650"/>
            <a:ext cx="54403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060575" y="43291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entury Gothic" pitchFamily="34" charset="0"/>
              </a:rPr>
              <a:t>Tablica pamiątkowa poświęcona bojownikom o polskość Warmii i Mazur.</a:t>
            </a:r>
          </a:p>
          <a:p>
            <a:r>
              <a:rPr lang="pl-PL" sz="2400">
                <a:latin typeface="Century Gothic" pitchFamily="34" charset="0"/>
              </a:rPr>
              <a:t>Tablica pamiątkowa poświęcona bojownikom o polskość Warmii i Mazur, pomordowanym przez hitlerowców, autor: Korpelski, data powstania: 1965 r., lokalizacja: Zamek Kapituły Warmińskiej, ul. Zamkowa w Olsztynie.</a:t>
            </a:r>
          </a:p>
          <a:p>
            <a:endParaRPr lang="pl-PL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1013" y="2592388"/>
            <a:ext cx="63642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262313" y="555625"/>
            <a:ext cx="8312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latin typeface="Century Gothic" pitchFamily="34" charset="0"/>
              </a:rPr>
              <a:t>Pomnik Wojciecha Kętrzyńskiego na Jarotach.</a:t>
            </a:r>
          </a:p>
          <a:p>
            <a:r>
              <a:rPr lang="pl-PL" sz="2800">
                <a:latin typeface="Century Gothic" pitchFamily="34" charset="0"/>
              </a:rPr>
              <a:t>Pomnik Wojciecha Kętrzyńskiego, data powstania 1988 r., ul. Jarocka w Olsztynie.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0" y="1377950"/>
            <a:ext cx="16779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889375" y="593725"/>
            <a:ext cx="6238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entury Gothic" pitchFamily="34" charset="0"/>
              </a:rPr>
              <a:t>Pomnik Michała Lengowskiego na Placu Jedności Słowiańskiej.</a:t>
            </a:r>
          </a:p>
          <a:p>
            <a:endParaRPr lang="pl-PL">
              <a:latin typeface="Century Gothic" pitchFamily="34" charset="0"/>
            </a:endParaRPr>
          </a:p>
        </p:txBody>
      </p:sp>
      <p:pic>
        <p:nvPicPr>
          <p:cNvPr id="2457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1585913"/>
            <a:ext cx="296068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465888" y="1504950"/>
            <a:ext cx="29860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entury Gothic" pitchFamily="34" charset="0"/>
              </a:rPr>
              <a:t>Popiersie Michała Lengowskiego, autor: Hubert Maciejczyk, data powstania: 1978 r., lokalizacja: Plac Jedności Słowiańskiej w Olsztynie.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1249363"/>
            <a:ext cx="3992562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754938" y="1700213"/>
            <a:ext cx="31940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entury Gothic" pitchFamily="34" charset="0"/>
              </a:rPr>
              <a:t>Tablica pamiątkowa Wojciecha Kętrzyńskiego na Starym Mieście.</a:t>
            </a:r>
          </a:p>
          <a:p>
            <a:r>
              <a:rPr lang="pl-PL" sz="2000">
                <a:latin typeface="Century Gothic" pitchFamily="34" charset="0"/>
              </a:rPr>
              <a:t>Tablica pamiątkowa poświęcona Wojciechowi Kętrzyńskiemu, autor: Edward Jurjewicz, data powstania: 2006 r., lokalizacja: Brama Górna, ul. Staromiejska 1 w Olsztynie.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2452688"/>
            <a:ext cx="6376988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2547938" y="342900"/>
            <a:ext cx="75231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entury Gothic" pitchFamily="34" charset="0"/>
              </a:rPr>
              <a:t>Tablica pamiątkowa poświęcona polskim kolejarzom.</a:t>
            </a:r>
          </a:p>
          <a:p>
            <a:r>
              <a:rPr lang="pl-PL" sz="2400">
                <a:latin typeface="Century Gothic" pitchFamily="34" charset="0"/>
              </a:rPr>
              <a:t>Tablica pamiątkowa poświęcona pierwszej grupie Polaków przybyłej do Olsztyna - kolejarzom, lokalizacja: ul. M. Zientary-Malewskiej 2 w Olsztynie.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362</Words>
  <Application>Microsoft Office PowerPoint</Application>
  <PresentationFormat>Panoramiczny</PresentationFormat>
  <Paragraphs>25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Smuga</vt:lpstr>
      <vt:lpstr>Pomnik Seweryna Pieniężnego. Pomnik Seweryna Pieniężnego, autor: Edward Jurjewicz, data powstania: 1968 r., lokalizacja: ul. Towarowa, koło OZGraf Olsztyńskich Zakładów Graficznych. </vt:lpstr>
      <vt:lpstr>Tablica pamiątkowa Domu Polskiego. Tablica pamiątkowa Domu Polskiego, autor: Bolesław Marschall, data powstania: 1980 r., lokalizacja: Ośrodek Badań Naukowych im. Wojciecha Kętrzyńskiego, ul. Partyzantów 87 w Olsztynie.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Koniec  własne zdjęcia: tablica pamiątkowa poświęcona bojownikom o polskość Warmii i Mazur i pomnik bohaterów walk o wyzwolenie narodowe i społeczne w parku Jakubowym. tablica pamiątkowa Wojciecha Kętrzyńskiego.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WIESŁAW SMOCZYŃSKI</dc:creator>
  <cp:lastModifiedBy>Gim12</cp:lastModifiedBy>
  <cp:revision>20</cp:revision>
  <dcterms:created xsi:type="dcterms:W3CDTF">2018-06-11T18:12:51Z</dcterms:created>
  <dcterms:modified xsi:type="dcterms:W3CDTF">2018-06-15T17:57:38Z</dcterms:modified>
</cp:coreProperties>
</file>