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43f764280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43f764280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43f9b93d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43f9b93d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3aae500d6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3aae500d6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3adc76fd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3adc76fd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43e06f03f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43e06f03f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43b8039d7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43b8039d7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43cdea2a5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43cdea2a5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43cdea2a5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43cdea2a5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3f34d4b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3f34d4b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3f764280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3f764280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5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Żołnierze </a:t>
            </a:r>
            <a:r>
              <a:rPr lang="pl"/>
              <a:t>Niepodległości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600">
                <a:solidFill>
                  <a:srgbClr val="000000"/>
                </a:solidFill>
              </a:rPr>
              <a:t>Prezentacja</a:t>
            </a:r>
            <a:endParaRPr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311700" y="71450"/>
            <a:ext cx="85206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Edward Śmigły-Rydz</a:t>
            </a:r>
            <a:endParaRPr/>
          </a:p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311700" y="2178825"/>
            <a:ext cx="8520600" cy="302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400">
                <a:solidFill>
                  <a:schemeClr val="dk1"/>
                </a:solidFill>
              </a:rPr>
              <a:t>Edward Śmigły-Rydz urodził się 11 marca 1886 roku w </a:t>
            </a:r>
            <a:r>
              <a:rPr lang="pl" sz="2400">
                <a:solidFill>
                  <a:schemeClr val="dk1"/>
                </a:solidFill>
              </a:rPr>
              <a:t>Brzeżanach</a:t>
            </a:r>
            <a:r>
              <a:rPr lang="pl" sz="2400">
                <a:solidFill>
                  <a:schemeClr val="dk1"/>
                </a:solidFill>
              </a:rPr>
              <a:t>, a zmarł 2 grudnia 1941 roku w Warszawie. Był działaczem niepodległościowym, polskim wojskowy i politykiem. W 1939 roku został Naczelnym Wodzem Polskich Sił Zbrojnych w wojnie obronnej.  W 1935 roku,po </a:t>
            </a:r>
            <a:r>
              <a:rPr lang="pl" sz="2400">
                <a:solidFill>
                  <a:schemeClr val="dk1"/>
                </a:solidFill>
              </a:rPr>
              <a:t>śmierci Józefa Piłsudskiego został mianowany na Generalnego Inspektora Sił Zbrojnych.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59525"/>
            <a:ext cx="8520600" cy="47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Lucjan Żeligowski</a:t>
            </a:r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311700" y="2131225"/>
            <a:ext cx="8520600" cy="294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400">
                <a:solidFill>
                  <a:schemeClr val="dk1"/>
                </a:solidFill>
              </a:rPr>
              <a:t>Lucjan Żeligowski urodził się 17 października 1865 roku w </a:t>
            </a:r>
            <a:r>
              <a:rPr lang="pl" sz="2400">
                <a:solidFill>
                  <a:schemeClr val="dk1"/>
                </a:solidFill>
              </a:rPr>
              <a:t>Oszmianie, a zmarł 9 lipca 1947 roku w Londynie. Był pułkownikiem piechoty Armii Imperium Rosyjskiej i walczył o niepodległość Polski. Znany Był z tzw. Buntu Żeligowskiego podczas, którego zajął wilno i inne jego okolice. Dostał order Virtuti Militari. Było to najwyższe polskie odznaczenie wojskowe.  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78600" y="99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Józef Piłsudski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0" y="2437700"/>
            <a:ext cx="8953500" cy="263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400">
                <a:solidFill>
                  <a:schemeClr val="dk1"/>
                </a:solidFill>
              </a:rPr>
              <a:t>Józef Piłsudski urodził się 5 grudnia 1867 roku w Zułowie w Litwie ,a zmarł 12 maja 1935 roku w Warszawie. Był żołnierzem i  Polskim działaczem społecznym i niepodległościowym. Został dwukrotnie Polskim premierem. Józef był wielbicielem twórczości Juliusza Słowackiego. Uważał go za największego poetę. Od 1892 został członkiem Polskiej Partii Socjalistycznej.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54775"/>
            <a:ext cx="85206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Ignacy Jan Paderewski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2166950"/>
            <a:ext cx="8520600" cy="30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400">
                <a:solidFill>
                  <a:schemeClr val="dk1"/>
                </a:solidFill>
              </a:rPr>
              <a:t>Jan Paderewski urodził się 6 listopada 1860 roku w Kuryłówce, a zmarł 29 czerwca 1941 roku w Nowym Jorku. Był Polskim pianistą, politykiem i działaczem niepodległościowym. Na jego zlecenie powstał pomnik upamiętniający zwycięstwo polskich wojsk w bitwie pod Grunwaldem. Paderewski był absolwentem </a:t>
            </a:r>
            <a:r>
              <a:rPr lang="pl" sz="2400">
                <a:solidFill>
                  <a:schemeClr val="dk1"/>
                </a:solidFill>
              </a:rPr>
              <a:t>Instytutu</a:t>
            </a:r>
            <a:r>
              <a:rPr lang="pl" sz="2400">
                <a:solidFill>
                  <a:schemeClr val="dk1"/>
                </a:solidFill>
              </a:rPr>
              <a:t> Muzycznego. Otrzymał m.in. Order Orła Białego.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Roman Dmowski</a:t>
            </a:r>
            <a:endParaRPr/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2155025"/>
            <a:ext cx="8520600" cy="29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400">
                <a:solidFill>
                  <a:schemeClr val="dk1"/>
                </a:solidFill>
              </a:rPr>
              <a:t>Roman Dmowski urodził się 9 sierpnia 1864 roku w Kamionku, a zmarł 2 stycznia 1939 roku w </a:t>
            </a:r>
            <a:r>
              <a:rPr lang="pl" sz="2400">
                <a:solidFill>
                  <a:schemeClr val="dk1"/>
                </a:solidFill>
              </a:rPr>
              <a:t>Drozdowie. Był polskim politykiem i działaczem niepodległościowym.Powstał jego pomnik w Warszawie.Między nim ,a Piłsudskim zaszło nieporozumienie ,ponieważ obydwoje mieli inne wyobrażenie polski niepodległej. Pod koniec 1 Wojny Światowej stał na czele Komitetu Narodowego Polski.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type="title"/>
          </p:nvPr>
        </p:nvSpPr>
        <p:spPr>
          <a:xfrm>
            <a:off x="392900" y="107150"/>
            <a:ext cx="8439300" cy="4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2"/>
                </a:solidFill>
              </a:rPr>
              <a:t>Kazimierz</a:t>
            </a:r>
            <a:r>
              <a:rPr lang="pl">
                <a:solidFill>
                  <a:schemeClr val="lt2"/>
                </a:solidFill>
              </a:rPr>
              <a:t> </a:t>
            </a:r>
            <a:r>
              <a:rPr lang="pl">
                <a:solidFill>
                  <a:schemeClr val="lt2"/>
                </a:solidFill>
              </a:rPr>
              <a:t>Sosnkowski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61675" y="1738325"/>
            <a:ext cx="8520600" cy="333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400">
                <a:solidFill>
                  <a:schemeClr val="lt1"/>
                </a:solidFill>
              </a:rPr>
              <a:t>Kazimierz Sosnkowski urodził się 19 listopada roku w Warszawie, a zmarł 11 października 1969 roku w </a:t>
            </a:r>
            <a:r>
              <a:rPr lang="pl" sz="2400">
                <a:solidFill>
                  <a:schemeClr val="lt1"/>
                </a:solidFill>
              </a:rPr>
              <a:t>Arundel</a:t>
            </a:r>
            <a:r>
              <a:rPr lang="pl" sz="2400">
                <a:solidFill>
                  <a:schemeClr val="lt1"/>
                </a:solidFill>
              </a:rPr>
              <a:t> w Kanadzie. Był polskim działaczem niepodległościowym i politykiem. Należał też do Polskiej Partii Socjalistycznej tak jak Józef </a:t>
            </a:r>
            <a:r>
              <a:rPr lang="pl" sz="2400">
                <a:solidFill>
                  <a:schemeClr val="lt1"/>
                </a:solidFill>
              </a:rPr>
              <a:t>Piłsudski</a:t>
            </a:r>
            <a:r>
              <a:rPr lang="pl" sz="2400">
                <a:solidFill>
                  <a:schemeClr val="lt1"/>
                </a:solidFill>
              </a:rPr>
              <a:t>. Pracował przy jego boku. Po </a:t>
            </a:r>
            <a:r>
              <a:rPr lang="pl" sz="2400">
                <a:solidFill>
                  <a:schemeClr val="lt1"/>
                </a:solidFill>
              </a:rPr>
              <a:t>zakończeniu funkcji rządowej Sosnkowski dostał propozycję objęcia funkcji ambasadora w Moskwie. Jednak ta propozycja została przez niego odrzucona.</a:t>
            </a:r>
            <a:endParaRPr sz="24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>
            <p:ph type="title"/>
          </p:nvPr>
        </p:nvSpPr>
        <p:spPr>
          <a:xfrm>
            <a:off x="311700" y="59525"/>
            <a:ext cx="85206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Ignacy Daszyński</a:t>
            </a:r>
            <a:endParaRPr/>
          </a:p>
        </p:txBody>
      </p:sp>
      <p:sp>
        <p:nvSpPr>
          <p:cNvPr id="85" name="Google Shape;85;p18"/>
          <p:cNvSpPr txBox="1"/>
          <p:nvPr>
            <p:ph idx="1" type="body"/>
          </p:nvPr>
        </p:nvSpPr>
        <p:spPr>
          <a:xfrm>
            <a:off x="311700" y="2083600"/>
            <a:ext cx="8520600" cy="29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400">
                <a:solidFill>
                  <a:schemeClr val="dk1"/>
                </a:solidFill>
              </a:rPr>
              <a:t>Ignacy Daszyński urodził się 26 października w 1866 roku w Zbarażu, a zmarł 31 października w Bystrej Śląskiej w  1936 roku. Był </a:t>
            </a:r>
            <a:r>
              <a:rPr lang="pl" sz="2400">
                <a:solidFill>
                  <a:schemeClr val="dk1"/>
                </a:solidFill>
              </a:rPr>
              <a:t>Polskim politykiem i działaczem niepodległościowym i socjalistycznym. W 1920 roku objął funkcję wicepremiera Rządu Obrony Narodowego. Był przyjacielem Józefa Piłsudskiego.Należał do Polskiej Partii Socjalistycznej.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311700" y="107150"/>
            <a:ext cx="85206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lt2"/>
                </a:solidFill>
              </a:rPr>
              <a:t>Władysław Sikorski</a:t>
            </a:r>
            <a:r>
              <a:rPr lang="pl">
                <a:solidFill>
                  <a:schemeClr val="lt2"/>
                </a:solidFill>
              </a:rPr>
              <a:t> 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97375" y="2155025"/>
            <a:ext cx="8520600" cy="29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400">
                <a:solidFill>
                  <a:schemeClr val="lt2"/>
                </a:solidFill>
              </a:rPr>
              <a:t>Władysław Sikorski urodził się 20 maja w 1881 roku  w Tuszowie Narodowym, a zmarł 4 lipca w 1943 roku w </a:t>
            </a:r>
            <a:r>
              <a:rPr lang="pl" sz="2400">
                <a:solidFill>
                  <a:schemeClr val="lt2"/>
                </a:solidFill>
              </a:rPr>
              <a:t>Gibraltarze</a:t>
            </a:r>
            <a:r>
              <a:rPr lang="pl" sz="2400">
                <a:solidFill>
                  <a:schemeClr val="lt2"/>
                </a:solidFill>
              </a:rPr>
              <a:t>. Był polskim wojskowym i politykiem oraz członkiem kilku polskich organizacji </a:t>
            </a:r>
            <a:r>
              <a:rPr lang="pl" sz="2400">
                <a:solidFill>
                  <a:schemeClr val="lt2"/>
                </a:solidFill>
              </a:rPr>
              <a:t>niepodległościowym</a:t>
            </a:r>
            <a:r>
              <a:rPr lang="pl" sz="2400">
                <a:solidFill>
                  <a:schemeClr val="lt2"/>
                </a:solidFill>
              </a:rPr>
              <a:t>. W 1908 roku był współzałożycielem Związku Walki Czynnej. Został dwukrotnie premierem Rządu Rzeczpospolitej Polski. Współpracował z Józefem Piłsudskim.</a:t>
            </a:r>
            <a:endParaRPr sz="24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type="title"/>
          </p:nvPr>
        </p:nvSpPr>
        <p:spPr>
          <a:xfrm>
            <a:off x="311700" y="59525"/>
            <a:ext cx="8520600" cy="48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Walery Sławek</a:t>
            </a:r>
            <a:endParaRPr/>
          </a:p>
        </p:txBody>
      </p:sp>
      <p:sp>
        <p:nvSpPr>
          <p:cNvPr id="97" name="Google Shape;97;p20"/>
          <p:cNvSpPr txBox="1"/>
          <p:nvPr>
            <p:ph idx="1" type="body"/>
          </p:nvPr>
        </p:nvSpPr>
        <p:spPr>
          <a:xfrm>
            <a:off x="83350" y="2488400"/>
            <a:ext cx="9060600" cy="25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400">
                <a:solidFill>
                  <a:schemeClr val="dk1"/>
                </a:solidFill>
              </a:rPr>
              <a:t>Walery Sławek urodził się 2 listopada 1879 roku w Sturynce, a zmarł 3 kwietnia 1939 roku w Warszawie.Był polskim politykiem </a:t>
            </a:r>
            <a:r>
              <a:rPr lang="pl" sz="2400">
                <a:solidFill>
                  <a:schemeClr val="dk1"/>
                </a:solidFill>
              </a:rPr>
              <a:t>działaczem</a:t>
            </a:r>
            <a:r>
              <a:rPr lang="pl" sz="2400">
                <a:solidFill>
                  <a:schemeClr val="dk1"/>
                </a:solidFill>
              </a:rPr>
              <a:t> </a:t>
            </a:r>
            <a:r>
              <a:rPr lang="pl" sz="2400">
                <a:solidFill>
                  <a:schemeClr val="dk1"/>
                </a:solidFill>
              </a:rPr>
              <a:t>niepodległościowym i trzykrotnym. W 1900 roku wstąpił do Polskiej Partii Socjalistycznej. Dostał Order Orła Białego. Był instruktorem szkoły Bojowej. Dołączył także do Polskiej Organizacji Narodowej we wrześniu w 1914 roku.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/>
          <p:nvPr>
            <p:ph type="title"/>
          </p:nvPr>
        </p:nvSpPr>
        <p:spPr>
          <a:xfrm>
            <a:off x="311700" y="59525"/>
            <a:ext cx="8520600" cy="52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Bolesław Wieniawa-</a:t>
            </a:r>
            <a:r>
              <a:rPr lang="pl"/>
              <a:t>Długoszowski</a:t>
            </a:r>
            <a:endParaRPr/>
          </a:p>
        </p:txBody>
      </p:sp>
      <p:sp>
        <p:nvSpPr>
          <p:cNvPr id="103" name="Google Shape;103;p21"/>
          <p:cNvSpPr txBox="1"/>
          <p:nvPr>
            <p:ph idx="1" type="body"/>
          </p:nvPr>
        </p:nvSpPr>
        <p:spPr>
          <a:xfrm>
            <a:off x="371225" y="2131250"/>
            <a:ext cx="8520600" cy="294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2400">
                <a:solidFill>
                  <a:schemeClr val="dk1"/>
                </a:solidFill>
              </a:rPr>
              <a:t>Bolesław Wieniawa-Długoszowski urodził się 22 lipca 1881  roku w Maksymówce, a zmarł 1 lipca 1942 roku w Nowym Jorku. Był </a:t>
            </a:r>
            <a:r>
              <a:rPr lang="pl" sz="2400">
                <a:solidFill>
                  <a:schemeClr val="dk1"/>
                </a:solidFill>
              </a:rPr>
              <a:t>dyplomatą</a:t>
            </a:r>
            <a:r>
              <a:rPr lang="pl" sz="2400">
                <a:solidFill>
                  <a:schemeClr val="dk1"/>
                </a:solidFill>
              </a:rPr>
              <a:t>, działaczem niepodległościowym i osobistym adiutantem Józefa Piłsudskiego. Był wykształconym człowiekiem ponieważ był także poetą, lekarzem medycyny i redaktorem naczelnym. W maju 1938 roku </a:t>
            </a:r>
            <a:r>
              <a:rPr lang="pl" sz="2400">
                <a:solidFill>
                  <a:schemeClr val="dk1"/>
                </a:solidFill>
              </a:rPr>
              <a:t>został</a:t>
            </a:r>
            <a:r>
              <a:rPr lang="pl" sz="2400">
                <a:solidFill>
                  <a:schemeClr val="dk1"/>
                </a:solidFill>
              </a:rPr>
              <a:t> ambasadorem w Rzymie.</a:t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