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2018-11-14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771800" y="533400"/>
            <a:ext cx="5700468" cy="2868168"/>
          </a:xfrm>
        </p:spPr>
        <p:txBody>
          <a:bodyPr/>
          <a:lstStyle/>
          <a:p>
            <a:r>
              <a:rPr lang="pl-PL" dirty="0" smtClean="0"/>
              <a:t>Czytamy dla niepodległej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4581128"/>
            <a:ext cx="5114778" cy="1101248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Monotype Corsiva" pitchFamily="66" charset="0"/>
              </a:rPr>
              <a:t>Szkolny Konkurs Pięknego Czytania</a:t>
            </a:r>
            <a:endParaRPr lang="pl-PL" sz="2800" dirty="0">
              <a:latin typeface="Monotype Corsiva" pitchFamily="66" charset="0"/>
            </a:endParaRPr>
          </a:p>
        </p:txBody>
      </p:sp>
      <p:grpSp>
        <p:nvGrpSpPr>
          <p:cNvPr id="21505" name="Group 1"/>
          <p:cNvGrpSpPr>
            <a:grpSpLocks/>
          </p:cNvGrpSpPr>
          <p:nvPr/>
        </p:nvGrpSpPr>
        <p:grpSpPr bwMode="auto">
          <a:xfrm>
            <a:off x="467544" y="260648"/>
            <a:ext cx="1752600" cy="1771650"/>
            <a:chOff x="6624" y="576"/>
            <a:chExt cx="3969" cy="4257"/>
          </a:xfrm>
        </p:grpSpPr>
        <p:graphicFrame>
          <p:nvGraphicFramePr>
            <p:cNvPr id="21508" name="Object 4"/>
            <p:cNvGraphicFramePr>
              <a:graphicFrameLocks noChangeAspect="1"/>
            </p:cNvGraphicFramePr>
            <p:nvPr/>
          </p:nvGraphicFramePr>
          <p:xfrm>
            <a:off x="7026" y="1440"/>
            <a:ext cx="3168" cy="2694"/>
          </p:xfrm>
          <a:graphic>
            <a:graphicData uri="http://schemas.openxmlformats.org/presentationml/2006/ole">
              <p:oleObj spid="_x0000_s21508" r:id="rId3" imgW="457200" imgH="457200" progId="">
                <p:embed/>
              </p:oleObj>
            </a:graphicData>
          </a:graphic>
        </p:graphicFrame>
        <p:sp>
          <p:nvSpPr>
            <p:cNvPr id="21507" name="WordArt 3"/>
            <p:cNvSpPr>
              <a:spLocks noChangeArrowheads="1" noChangeShapeType="1" noTextEdit="1"/>
            </p:cNvSpPr>
            <p:nvPr/>
          </p:nvSpPr>
          <p:spPr bwMode="auto">
            <a:xfrm>
              <a:off x="6624" y="576"/>
              <a:ext cx="3969" cy="3969"/>
            </a:xfrm>
            <a:prstGeom prst="rect">
              <a:avLst/>
            </a:prstGeom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0"/>
              <a:r>
                <a:rPr lang="pl-PL" sz="1200" kern="10" spc="0" smtClean="0"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effectLst/>
                  <a:latin typeface="Times New Roman"/>
                  <a:cs typeface="Times New Roman"/>
                </a:rPr>
                <a:t>PUBLICZNA SZKOŁA PODSTAWOWA NR 3 W ŚWIDWINIE</a:t>
              </a:r>
              <a:endParaRPr lang="pl-PL" sz="1200" kern="10" spc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333333"/>
                </a:solidFill>
                <a:effectLst/>
                <a:latin typeface="Times New Roman"/>
                <a:cs typeface="Times New Roman"/>
              </a:endParaRPr>
            </a:p>
          </p:txBody>
        </p:sp>
        <p:sp>
          <p:nvSpPr>
            <p:cNvPr id="21506" name="WordArt 2"/>
            <p:cNvSpPr>
              <a:spLocks noChangeArrowheads="1" noChangeShapeType="1" noTextEdit="1"/>
            </p:cNvSpPr>
            <p:nvPr/>
          </p:nvSpPr>
          <p:spPr bwMode="auto">
            <a:xfrm>
              <a:off x="6624" y="864"/>
              <a:ext cx="3969" cy="3969"/>
            </a:xfrm>
            <a:prstGeom prst="rect">
              <a:avLst/>
            </a:prstGeom>
          </p:spPr>
          <p:txBody>
            <a:bodyPr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 rtl="0"/>
              <a:r>
                <a:rPr lang="pl-PL" sz="1200" kern="10" spc="0" smtClean="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/>
                  <a:latin typeface="Times New Roman"/>
                  <a:cs typeface="Times New Roman"/>
                </a:rPr>
                <a:t>IM. LOTNIKÓW POLSKICH</a:t>
              </a:r>
              <a:endParaRPr lang="pl-PL" sz="1200" kern="10" spc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Times New Roman"/>
                <a:cs typeface="Times New Roman"/>
              </a:endParaRPr>
            </a:p>
          </p:txBody>
        </p:sp>
      </p:grpSp>
      <p:sp>
        <p:nvSpPr>
          <p:cNvPr id="8" name="pole tekstowe 7"/>
          <p:cNvSpPr txBox="1"/>
          <p:nvPr/>
        </p:nvSpPr>
        <p:spPr>
          <a:xfrm>
            <a:off x="3131840" y="332656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i="1" dirty="0" smtClean="0">
                <a:solidFill>
                  <a:schemeClr val="bg1"/>
                </a:solidFill>
                <a:latin typeface="Monotype Corsiva" pitchFamily="66" charset="0"/>
              </a:rPr>
              <a:t>Czytanie książek to najpiękniejsza zabawa, </a:t>
            </a:r>
          </a:p>
          <a:p>
            <a:pPr algn="r"/>
            <a:r>
              <a:rPr lang="pl-PL" sz="2000" i="1" dirty="0" smtClean="0">
                <a:solidFill>
                  <a:schemeClr val="bg1"/>
                </a:solidFill>
                <a:latin typeface="Monotype Corsiva" pitchFamily="66" charset="0"/>
              </a:rPr>
              <a:t>jaką sobie ludzkość wymyśliła.</a:t>
            </a:r>
          </a:p>
          <a:p>
            <a:pPr algn="r"/>
            <a:r>
              <a:rPr lang="pl-PL" sz="1600" i="1" dirty="0" smtClean="0">
                <a:solidFill>
                  <a:schemeClr val="bg1"/>
                </a:solidFill>
                <a:latin typeface="Monotype Corsiva" pitchFamily="66" charset="0"/>
              </a:rPr>
              <a:t>Wisława Szymborska</a:t>
            </a:r>
            <a:endParaRPr lang="pl-PL" sz="16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771800" y="533400"/>
            <a:ext cx="5700468" cy="2868168"/>
          </a:xfrm>
        </p:spPr>
        <p:txBody>
          <a:bodyPr/>
          <a:lstStyle/>
          <a:p>
            <a:r>
              <a:rPr lang="pl-PL" dirty="0" smtClean="0"/>
              <a:t>Czytamy dla niepodległej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4581128"/>
            <a:ext cx="5114778" cy="1101248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Monotype Corsiva" pitchFamily="66" charset="0"/>
              </a:rPr>
              <a:t>Szkolny Konkurs Pięknego Czytania</a:t>
            </a:r>
            <a:endParaRPr lang="pl-PL" sz="2800" dirty="0">
              <a:latin typeface="Monotype Corsiva" pitchFamily="66" charset="0"/>
            </a:endParaRP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467544" y="260648"/>
            <a:ext cx="1752600" cy="1771650"/>
            <a:chOff x="6624" y="576"/>
            <a:chExt cx="3969" cy="4257"/>
          </a:xfrm>
        </p:grpSpPr>
        <p:graphicFrame>
          <p:nvGraphicFramePr>
            <p:cNvPr id="21508" name="Object 4"/>
            <p:cNvGraphicFramePr>
              <a:graphicFrameLocks noChangeAspect="1"/>
            </p:cNvGraphicFramePr>
            <p:nvPr/>
          </p:nvGraphicFramePr>
          <p:xfrm>
            <a:off x="7026" y="1440"/>
            <a:ext cx="3168" cy="2694"/>
          </p:xfrm>
          <a:graphic>
            <a:graphicData uri="http://schemas.openxmlformats.org/presentationml/2006/ole">
              <p:oleObj spid="_x0000_s22530" r:id="rId3" imgW="457200" imgH="457200" progId="">
                <p:embed/>
              </p:oleObj>
            </a:graphicData>
          </a:graphic>
        </p:graphicFrame>
        <p:sp>
          <p:nvSpPr>
            <p:cNvPr id="21507" name="WordArt 3"/>
            <p:cNvSpPr>
              <a:spLocks noChangeArrowheads="1" noChangeShapeType="1" noTextEdit="1"/>
            </p:cNvSpPr>
            <p:nvPr/>
          </p:nvSpPr>
          <p:spPr bwMode="auto">
            <a:xfrm>
              <a:off x="6624" y="576"/>
              <a:ext cx="3969" cy="3969"/>
            </a:xfrm>
            <a:prstGeom prst="rect">
              <a:avLst/>
            </a:prstGeom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0"/>
              <a:r>
                <a:rPr lang="pl-PL" sz="1200" kern="10" spc="0" smtClean="0"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solidFill>
                    <a:srgbClr val="333333"/>
                  </a:solidFill>
                  <a:effectLst/>
                  <a:latin typeface="Times New Roman"/>
                  <a:cs typeface="Times New Roman"/>
                </a:rPr>
                <a:t>PUBLICZNA SZKOŁA PODSTAWOWA NR 3 W ŚWIDWINIE</a:t>
              </a:r>
              <a:endParaRPr lang="pl-PL" sz="1200" kern="10" spc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333333"/>
                </a:solidFill>
                <a:effectLst/>
                <a:latin typeface="Times New Roman"/>
                <a:cs typeface="Times New Roman"/>
              </a:endParaRPr>
            </a:p>
          </p:txBody>
        </p:sp>
        <p:sp>
          <p:nvSpPr>
            <p:cNvPr id="21506" name="WordArt 2"/>
            <p:cNvSpPr>
              <a:spLocks noChangeArrowheads="1" noChangeShapeType="1" noTextEdit="1"/>
            </p:cNvSpPr>
            <p:nvPr/>
          </p:nvSpPr>
          <p:spPr bwMode="auto">
            <a:xfrm>
              <a:off x="6624" y="864"/>
              <a:ext cx="3969" cy="3969"/>
            </a:xfrm>
            <a:prstGeom prst="rect">
              <a:avLst/>
            </a:prstGeom>
          </p:spPr>
          <p:txBody>
            <a:bodyPr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 rtl="0"/>
              <a:r>
                <a:rPr lang="pl-PL" sz="1200" kern="10" spc="0" smtClean="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/>
                  <a:latin typeface="Times New Roman"/>
                  <a:cs typeface="Times New Roman"/>
                </a:rPr>
                <a:t>IM. LOTNIKÓW POLSKICH</a:t>
              </a:r>
              <a:endParaRPr lang="pl-PL" sz="1200" kern="10" spc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9872" y="-387424"/>
            <a:ext cx="5105400" cy="2868168"/>
          </a:xfrm>
        </p:spPr>
        <p:txBody>
          <a:bodyPr/>
          <a:lstStyle/>
          <a:p>
            <a:r>
              <a:rPr lang="pl-PL" dirty="0" err="1" smtClean="0"/>
              <a:t>OlIWIA</a:t>
            </a:r>
            <a:r>
              <a:rPr lang="pl-PL" dirty="0" smtClean="0"/>
              <a:t> Troska </a:t>
            </a:r>
            <a:br>
              <a:rPr lang="pl-PL" dirty="0" smtClean="0"/>
            </a:br>
            <a:r>
              <a:rPr lang="pl-PL" sz="2000" dirty="0" smtClean="0"/>
              <a:t>kl. 4 a</a:t>
            </a:r>
            <a:endParaRPr lang="pl-PL" sz="2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i="1" dirty="0" smtClean="0">
                <a:latin typeface="Monotype Corsiva" pitchFamily="66" charset="0"/>
              </a:rPr>
              <a:t>Dywizjon 303</a:t>
            </a:r>
          </a:p>
          <a:p>
            <a:r>
              <a:rPr lang="pl-PL" sz="2800" dirty="0" smtClean="0">
                <a:latin typeface="Monotype Corsiva" pitchFamily="66" charset="0"/>
              </a:rPr>
              <a:t>Arkady Fiedler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9872" y="-315416"/>
            <a:ext cx="5105400" cy="2868168"/>
          </a:xfrm>
        </p:spPr>
        <p:txBody>
          <a:bodyPr/>
          <a:lstStyle/>
          <a:p>
            <a:r>
              <a:rPr lang="pl-PL" dirty="0" smtClean="0"/>
              <a:t>Dominik </a:t>
            </a:r>
            <a:r>
              <a:rPr lang="pl-PL" dirty="0" err="1" smtClean="0"/>
              <a:t>Gajdamowicz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dirty="0" smtClean="0"/>
              <a:t>kl. 4 b</a:t>
            </a:r>
            <a:endParaRPr lang="pl-PL" sz="2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z="2800" i="1" dirty="0" smtClean="0">
                <a:latin typeface="Monotype Corsiva" pitchFamily="66" charset="0"/>
              </a:rPr>
              <a:t>Kamienie na szaniec</a:t>
            </a:r>
          </a:p>
          <a:p>
            <a:r>
              <a:rPr lang="pl-PL" sz="2800" dirty="0" smtClean="0">
                <a:latin typeface="Monotype Corsiva" pitchFamily="66" charset="0"/>
              </a:rPr>
              <a:t>Aleksander Kamiński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9872" y="-315416"/>
            <a:ext cx="5105400" cy="2868168"/>
          </a:xfrm>
        </p:spPr>
        <p:txBody>
          <a:bodyPr/>
          <a:lstStyle/>
          <a:p>
            <a:r>
              <a:rPr lang="pl-PL" dirty="0" err="1" smtClean="0"/>
              <a:t>Olivia</a:t>
            </a:r>
            <a:r>
              <a:rPr lang="pl-PL" dirty="0" smtClean="0"/>
              <a:t> </a:t>
            </a:r>
            <a:r>
              <a:rPr lang="pl-PL" dirty="0" err="1" smtClean="0"/>
              <a:t>Surzyn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dirty="0" smtClean="0"/>
              <a:t>kl. 4 b</a:t>
            </a:r>
            <a:endParaRPr lang="pl-PL" sz="2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i="1" dirty="0" err="1" smtClean="0">
                <a:latin typeface="Monotype Corsiva" pitchFamily="66" charset="0"/>
              </a:rPr>
              <a:t>Asiunia</a:t>
            </a:r>
            <a:endParaRPr lang="pl-PL" sz="2800" i="1" dirty="0" smtClean="0">
              <a:latin typeface="Monotype Corsiva" pitchFamily="66" charset="0"/>
            </a:endParaRPr>
          </a:p>
          <a:p>
            <a:r>
              <a:rPr lang="pl-PL" sz="2800" dirty="0" smtClean="0">
                <a:latin typeface="Monotype Corsiva" pitchFamily="66" charset="0"/>
              </a:rPr>
              <a:t>Joanna Papuzińska 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47864" y="0"/>
            <a:ext cx="5105400" cy="2868168"/>
          </a:xfrm>
        </p:spPr>
        <p:txBody>
          <a:bodyPr/>
          <a:lstStyle/>
          <a:p>
            <a:r>
              <a:rPr lang="pl-PL" dirty="0" smtClean="0"/>
              <a:t>Oskar Róż</a:t>
            </a:r>
            <a:br>
              <a:rPr lang="pl-PL" dirty="0" smtClean="0"/>
            </a:br>
            <a:r>
              <a:rPr lang="pl-PL" sz="2400" dirty="0" smtClean="0"/>
              <a:t>kl. 4 b</a:t>
            </a: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i="1" dirty="0" smtClean="0">
                <a:latin typeface="Monotype Corsiva" pitchFamily="66" charset="0"/>
              </a:rPr>
              <a:t>Dywizjon 303</a:t>
            </a:r>
          </a:p>
          <a:p>
            <a:r>
              <a:rPr lang="pl-PL" sz="2800" dirty="0" smtClean="0">
                <a:latin typeface="Monotype Corsiva" pitchFamily="66" charset="0"/>
              </a:rPr>
              <a:t>Arkady Fiedler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47864" y="-315416"/>
            <a:ext cx="5105400" cy="2868168"/>
          </a:xfrm>
        </p:spPr>
        <p:txBody>
          <a:bodyPr/>
          <a:lstStyle/>
          <a:p>
            <a:r>
              <a:rPr lang="pl-PL" dirty="0" smtClean="0"/>
              <a:t>Jan trąbiński</a:t>
            </a:r>
            <a:br>
              <a:rPr lang="pl-PL" dirty="0" smtClean="0"/>
            </a:br>
            <a:r>
              <a:rPr lang="pl-PL" sz="2400" dirty="0" smtClean="0"/>
              <a:t>kl. 5 b</a:t>
            </a: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i="1" dirty="0" smtClean="0">
                <a:latin typeface="Monotype Corsiva" pitchFamily="66" charset="0"/>
              </a:rPr>
              <a:t>Bohaterski Miś</a:t>
            </a:r>
          </a:p>
          <a:p>
            <a:r>
              <a:rPr lang="pl-PL" sz="2800" dirty="0" smtClean="0">
                <a:latin typeface="Monotype Corsiva" pitchFamily="66" charset="0"/>
              </a:rPr>
              <a:t>Bronisława Ostrowska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Julia </a:t>
            </a:r>
            <a:r>
              <a:rPr lang="pl-PL" dirty="0" err="1" smtClean="0"/>
              <a:t>Chacia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dirty="0" smtClean="0"/>
              <a:t>kl. 5 b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491880" y="4221088"/>
            <a:ext cx="5114778" cy="1101248"/>
          </a:xfrm>
        </p:spPr>
        <p:txBody>
          <a:bodyPr/>
          <a:lstStyle/>
          <a:p>
            <a:r>
              <a:rPr lang="pl-PL" sz="2400" i="1" dirty="0" smtClean="0">
                <a:latin typeface="Monotype Corsiva" pitchFamily="66" charset="0"/>
              </a:rPr>
              <a:t>Kamienie na szaniec</a:t>
            </a:r>
          </a:p>
          <a:p>
            <a:r>
              <a:rPr lang="pl-PL" sz="2400" dirty="0" smtClean="0">
                <a:latin typeface="Monotype Corsiva" pitchFamily="66" charset="0"/>
              </a:rPr>
              <a:t>Aleksander Kamiński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9872" y="-315416"/>
            <a:ext cx="5105400" cy="2868168"/>
          </a:xfrm>
        </p:spPr>
        <p:txBody>
          <a:bodyPr/>
          <a:lstStyle/>
          <a:p>
            <a:r>
              <a:rPr lang="pl-PL" dirty="0" smtClean="0"/>
              <a:t>Laura Berkowska</a:t>
            </a:r>
            <a:br>
              <a:rPr lang="pl-PL" dirty="0" smtClean="0"/>
            </a:br>
            <a:r>
              <a:rPr lang="pl-PL" sz="2800" dirty="0" smtClean="0"/>
              <a:t>KL. 8 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i="1" dirty="0" smtClean="0">
                <a:latin typeface="Monotype Corsiva" pitchFamily="66" charset="0"/>
              </a:rPr>
              <a:t>Pamiętnik znaleziony w Katyniu</a:t>
            </a:r>
          </a:p>
          <a:p>
            <a:r>
              <a:rPr lang="pl-PL" sz="2800" dirty="0" smtClean="0">
                <a:latin typeface="Monotype Corsiva" pitchFamily="66" charset="0"/>
              </a:rPr>
              <a:t>Maria Nurowska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9872" y="0"/>
            <a:ext cx="5105400" cy="2868168"/>
          </a:xfrm>
        </p:spPr>
        <p:txBody>
          <a:bodyPr/>
          <a:lstStyle/>
          <a:p>
            <a:r>
              <a:rPr lang="pl-PL" dirty="0" smtClean="0"/>
              <a:t>Mateusz Kruk</a:t>
            </a:r>
            <a:br>
              <a:rPr lang="pl-PL" dirty="0" smtClean="0"/>
            </a:br>
            <a:r>
              <a:rPr lang="pl-PL" dirty="0" smtClean="0"/>
              <a:t>kl. 8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latin typeface="Monotype Corsiva" pitchFamily="66" charset="0"/>
              </a:rPr>
              <a:t>Dywizjon 303</a:t>
            </a:r>
          </a:p>
          <a:p>
            <a:r>
              <a:rPr lang="pl-PL" sz="2800" dirty="0" smtClean="0">
                <a:latin typeface="Monotype Corsiva" pitchFamily="66" charset="0"/>
              </a:rPr>
              <a:t>Arkady Fiedler</a:t>
            </a:r>
            <a:endParaRPr lang="pl-PL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Niestandardowy 1">
      <a:dk1>
        <a:sysClr val="windowText" lastClr="000000"/>
      </a:dk1>
      <a:lt1>
        <a:sysClr val="window" lastClr="FFFFFF"/>
      </a:lt1>
      <a:dk2>
        <a:srgbClr val="FF0000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129</TotalTime>
  <Words>100</Words>
  <Application>Microsoft Office PowerPoint</Application>
  <PresentationFormat>Pokaz na ekranie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0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Bogaty</vt:lpstr>
      <vt:lpstr>Czytamy dla niepodległej </vt:lpstr>
      <vt:lpstr>OlIWIA Troska  kl. 4 a</vt:lpstr>
      <vt:lpstr>Dominik Gajdamowicz kl. 4 b</vt:lpstr>
      <vt:lpstr>Olivia Surzyn kl. 4 b</vt:lpstr>
      <vt:lpstr>Oskar Róż kl. 4 b</vt:lpstr>
      <vt:lpstr>Jan trąbiński kl. 5 b</vt:lpstr>
      <vt:lpstr>Julia Chacia kl. 5 b</vt:lpstr>
      <vt:lpstr>Laura Berkowska KL. 8 </vt:lpstr>
      <vt:lpstr>Mateusz Kruk kl. 8</vt:lpstr>
      <vt:lpstr>Czytamy dla niepodległej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Czytamy dla niepodległej </dc:title>
  <dc:creator>Magda</dc:creator>
  <cp:lastModifiedBy>Asuss</cp:lastModifiedBy>
  <cp:revision>11</cp:revision>
  <dcterms:created xsi:type="dcterms:W3CDTF">2018-11-06T17:09:45Z</dcterms:created>
  <dcterms:modified xsi:type="dcterms:W3CDTF">2018-11-14T19:43:22Z</dcterms:modified>
</cp:coreProperties>
</file>