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8A1BE-A52E-4228-9AC9-6A078520C21B}" type="datetimeFigureOut">
              <a:rPr lang="pl-PL" smtClean="0"/>
              <a:t>14.11.2018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E92A-A06F-4674-9DB3-6E24082FA002}" type="slidenum">
              <a:rPr lang="pl-PL" smtClean="0"/>
              <a:t>‹#›</a:t>
            </a:fld>
            <a:endParaRPr lang="pl-PL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8037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8A1BE-A52E-4228-9AC9-6A078520C21B}" type="datetimeFigureOut">
              <a:rPr lang="pl-PL" smtClean="0"/>
              <a:t>14.11.2018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E92A-A06F-4674-9DB3-6E24082FA00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7344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8A1BE-A52E-4228-9AC9-6A078520C21B}" type="datetimeFigureOut">
              <a:rPr lang="pl-PL" smtClean="0"/>
              <a:t>14.11.2018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E92A-A06F-4674-9DB3-6E24082FA00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3003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8A1BE-A52E-4228-9AC9-6A078520C21B}" type="datetimeFigureOut">
              <a:rPr lang="pl-PL" smtClean="0"/>
              <a:t>14.11.2018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E92A-A06F-4674-9DB3-6E24082FA002}" type="slidenum">
              <a:rPr lang="pl-PL" smtClean="0"/>
              <a:t>‹#›</a:t>
            </a:fld>
            <a:endParaRPr lang="pl-PL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86959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8A1BE-A52E-4228-9AC9-6A078520C21B}" type="datetimeFigureOut">
              <a:rPr lang="pl-PL" smtClean="0"/>
              <a:t>14.11.2018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E92A-A06F-4674-9DB3-6E24082FA00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99631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 smtClean="0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8A1BE-A52E-4228-9AC9-6A078520C21B}" type="datetimeFigureOut">
              <a:rPr lang="pl-PL" smtClean="0"/>
              <a:t>14.11.2018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E92A-A06F-4674-9DB3-6E24082FA002}" type="slidenum">
              <a:rPr lang="pl-PL" smtClean="0"/>
              <a:t>‹#›</a:t>
            </a:fld>
            <a:endParaRPr lang="pl-PL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71251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 smtClean="0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8A1BE-A52E-4228-9AC9-6A078520C21B}" type="datetimeFigureOut">
              <a:rPr lang="pl-PL" smtClean="0"/>
              <a:t>14.11.2018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E92A-A06F-4674-9DB3-6E24082FA00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96756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8A1BE-A52E-4228-9AC9-6A078520C21B}" type="datetimeFigureOut">
              <a:rPr lang="pl-PL" smtClean="0"/>
              <a:t>14.11.2018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E92A-A06F-4674-9DB3-6E24082FA00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926944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8A1BE-A52E-4228-9AC9-6A078520C21B}" type="datetimeFigureOut">
              <a:rPr lang="pl-PL" smtClean="0"/>
              <a:t>14.11.2018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E92A-A06F-4674-9DB3-6E24082FA00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4405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8A1BE-A52E-4228-9AC9-6A078520C21B}" type="datetimeFigureOut">
              <a:rPr lang="pl-PL" smtClean="0"/>
              <a:t>14.11.2018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E92A-A06F-4674-9DB3-6E24082FA00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2815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8A1BE-A52E-4228-9AC9-6A078520C21B}" type="datetimeFigureOut">
              <a:rPr lang="pl-PL" smtClean="0"/>
              <a:t>14.11.2018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E92A-A06F-4674-9DB3-6E24082FA00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7827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8A1BE-A52E-4228-9AC9-6A078520C21B}" type="datetimeFigureOut">
              <a:rPr lang="pl-PL" smtClean="0"/>
              <a:t>14.11.2018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E92A-A06F-4674-9DB3-6E24082FA00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6680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8A1BE-A52E-4228-9AC9-6A078520C21B}" type="datetimeFigureOut">
              <a:rPr lang="pl-PL" smtClean="0"/>
              <a:t>14.11.2018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E92A-A06F-4674-9DB3-6E24082FA00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6443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8A1BE-A52E-4228-9AC9-6A078520C21B}" type="datetimeFigureOut">
              <a:rPr lang="pl-PL" smtClean="0"/>
              <a:t>14.11.2018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E92A-A06F-4674-9DB3-6E24082FA00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0757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8A1BE-A52E-4228-9AC9-6A078520C21B}" type="datetimeFigureOut">
              <a:rPr lang="pl-PL" smtClean="0"/>
              <a:t>14.11.2018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E92A-A06F-4674-9DB3-6E24082FA00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71275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8A1BE-A52E-4228-9AC9-6A078520C21B}" type="datetimeFigureOut">
              <a:rPr lang="pl-PL" smtClean="0"/>
              <a:t>14.11.2018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E92A-A06F-4674-9DB3-6E24082FA00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84662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8A1BE-A52E-4228-9AC9-6A078520C21B}" type="datetimeFigureOut">
              <a:rPr lang="pl-PL" smtClean="0"/>
              <a:t>14.11.2018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E92A-A06F-4674-9DB3-6E24082FA00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9765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F18A1BE-A52E-4228-9AC9-6A078520C21B}" type="datetimeFigureOut">
              <a:rPr lang="pl-PL" smtClean="0"/>
              <a:t>14.11.2018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0C7E92A-A06F-4674-9DB3-6E24082FA00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10291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4212" y="311332"/>
            <a:ext cx="7048999" cy="1918064"/>
          </a:xfrm>
        </p:spPr>
        <p:txBody>
          <a:bodyPr/>
          <a:lstStyle/>
          <a:p>
            <a:r>
              <a:rPr lang="pl-PL" dirty="0" smtClean="0"/>
              <a:t>KARTKI URODZINOWE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784359" y="2502748"/>
            <a:ext cx="9779137" cy="3140407"/>
          </a:xfrm>
        </p:spPr>
        <p:txBody>
          <a:bodyPr>
            <a:normAutofit fontScale="77500" lnSpcReduction="20000"/>
          </a:bodyPr>
          <a:lstStyle/>
          <a:p>
            <a:r>
              <a:rPr lang="pl-PL" sz="4800" dirty="0" smtClean="0"/>
              <a:t>DLA MARSZAŁKA JÓZEFA PIŁSUDSKIEGO</a:t>
            </a:r>
          </a:p>
          <a:p>
            <a:endParaRPr lang="pl-PL" sz="4800" dirty="0" smtClean="0"/>
          </a:p>
          <a:p>
            <a:endParaRPr lang="pl-PL" sz="4800" dirty="0"/>
          </a:p>
          <a:p>
            <a:r>
              <a:rPr lang="pl-PL" sz="4800" dirty="0" smtClean="0"/>
              <a:t>SP NR 2 SIERAKOWICE</a:t>
            </a:r>
          </a:p>
          <a:p>
            <a:r>
              <a:rPr lang="pl-PL" sz="4800" dirty="0" smtClean="0"/>
              <a:t>14.11.2018 R.</a:t>
            </a:r>
            <a:endParaRPr lang="pl-PL" sz="4800" dirty="0"/>
          </a:p>
        </p:txBody>
      </p:sp>
    </p:spTree>
    <p:extLst>
      <p:ext uri="{BB962C8B-B14F-4D97-AF65-F5344CB8AC3E}">
        <p14:creationId xmlns:p14="http://schemas.microsoft.com/office/powerpoint/2010/main" val="277275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43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56755"/>
            <a:ext cx="9144000" cy="5878286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3727269" y="6331131"/>
            <a:ext cx="3779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WYSTAWA KARTEK W SZKOLE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0846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194" y="104502"/>
            <a:ext cx="5416732" cy="6500949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6949440" y="1158240"/>
            <a:ext cx="40320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 smtClean="0"/>
              <a:t>PAKUJEMY I WYSYŁAMY DO SULEJÓWKA!!!!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69796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0703" y="826770"/>
            <a:ext cx="6466114" cy="5143500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19503" y="778873"/>
            <a:ext cx="656190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1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3839"/>
            <a:ext cx="9144000" cy="626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5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531" y="165463"/>
            <a:ext cx="9144000" cy="657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96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96090"/>
            <a:ext cx="9144000" cy="6357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36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00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0886" y="922565"/>
            <a:ext cx="6448697" cy="5143500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75811" y="922565"/>
            <a:ext cx="644869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73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04503"/>
            <a:ext cx="9144000" cy="662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04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61257"/>
            <a:ext cx="9144000" cy="634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61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ycinek">
  <a:themeElements>
    <a:clrScheme name="Wycinek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Wycinek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ycine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26</TotalTime>
  <Words>23</Words>
  <Application>Microsoft Office PowerPoint</Application>
  <PresentationFormat>Panoramiczny</PresentationFormat>
  <Paragraphs>8</Paragraphs>
  <Slides>12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5" baseType="lpstr">
      <vt:lpstr>Century Gothic</vt:lpstr>
      <vt:lpstr>Wingdings 3</vt:lpstr>
      <vt:lpstr>Wycinek</vt:lpstr>
      <vt:lpstr>KARTKI URODZINOWE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KARTKI URODZINOWE</dc:title>
  <dc:creator>Nauczyciel SP 2</dc:creator>
  <cp:lastModifiedBy>Nauczyciel SP 2</cp:lastModifiedBy>
  <cp:revision>11</cp:revision>
  <dcterms:created xsi:type="dcterms:W3CDTF">2018-11-14T15:04:48Z</dcterms:created>
  <dcterms:modified xsi:type="dcterms:W3CDTF">2018-11-14T15:31:12Z</dcterms:modified>
</cp:coreProperties>
</file>