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3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34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0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9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96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125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675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69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40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281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82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8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44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75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27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66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76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18A1BE-A52E-4228-9AC9-6A078520C21B}" type="datetimeFigureOut">
              <a:rPr lang="pl-PL" smtClean="0"/>
              <a:t>14.11.2018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C7E92A-A06F-4674-9DB3-6E24082FA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029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2" y="311332"/>
            <a:ext cx="7048999" cy="1918064"/>
          </a:xfrm>
        </p:spPr>
        <p:txBody>
          <a:bodyPr/>
          <a:lstStyle/>
          <a:p>
            <a:r>
              <a:rPr lang="pl-PL" dirty="0" smtClean="0"/>
              <a:t>KARTKI URODZINOWE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4359" y="2502748"/>
            <a:ext cx="9779137" cy="3140407"/>
          </a:xfrm>
        </p:spPr>
        <p:txBody>
          <a:bodyPr>
            <a:normAutofit fontScale="77500" lnSpcReduction="20000"/>
          </a:bodyPr>
          <a:lstStyle/>
          <a:p>
            <a:r>
              <a:rPr lang="pl-PL" sz="4800" dirty="0" smtClean="0"/>
              <a:t>DLA MARSZAŁKA JÓZEFA PIŁSUDSKIEGO</a:t>
            </a:r>
          </a:p>
          <a:p>
            <a:endParaRPr lang="pl-PL" sz="4800" dirty="0" smtClean="0"/>
          </a:p>
          <a:p>
            <a:endParaRPr lang="pl-PL" sz="4800" dirty="0"/>
          </a:p>
          <a:p>
            <a:r>
              <a:rPr lang="pl-PL" sz="4800" dirty="0" smtClean="0"/>
              <a:t>SP NR 2 SIERAKOWICE</a:t>
            </a:r>
          </a:p>
          <a:p>
            <a:r>
              <a:rPr lang="pl-PL" sz="4800" dirty="0" smtClean="0"/>
              <a:t>14.11.2018 R.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7727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755"/>
            <a:ext cx="9144000" cy="587828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727269" y="6331131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WYSTAWA KARTEK W SZKOLE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84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104502"/>
            <a:ext cx="5416732" cy="650094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949440" y="1158240"/>
            <a:ext cx="4032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PAKUJEMY I WYSYŁAMY DO SULEJÓWKA!!!!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6979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703" y="826770"/>
            <a:ext cx="6466114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9503" y="778873"/>
            <a:ext cx="65619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39"/>
            <a:ext cx="9144000" cy="62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463"/>
            <a:ext cx="9144000" cy="6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6090"/>
            <a:ext cx="9144000" cy="63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86" y="922565"/>
            <a:ext cx="6448697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5811" y="922565"/>
            <a:ext cx="64486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503"/>
            <a:ext cx="9144000" cy="66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1257"/>
            <a:ext cx="9144000" cy="63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</TotalTime>
  <Words>23</Words>
  <Application>Microsoft Office PowerPoint</Application>
  <PresentationFormat>Panoramiczny</PresentationFormat>
  <Paragraphs>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Wycinek</vt:lpstr>
      <vt:lpstr>KARTKI URODZINOWE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KARTKI URODZINOWE</dc:title>
  <dc:creator>Nauczyciel SP 2</dc:creator>
  <cp:lastModifiedBy>Nauczyciel SP 2</cp:lastModifiedBy>
  <cp:revision>11</cp:revision>
  <dcterms:created xsi:type="dcterms:W3CDTF">2018-11-14T15:04:48Z</dcterms:created>
  <dcterms:modified xsi:type="dcterms:W3CDTF">2018-11-14T15:31:12Z</dcterms:modified>
</cp:coreProperties>
</file>