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9" r:id="rId3"/>
    <p:sldId id="260" r:id="rId4"/>
    <p:sldId id="261" r:id="rId5"/>
    <p:sldId id="269" r:id="rId6"/>
    <p:sldId id="270" r:id="rId7"/>
    <p:sldId id="265" r:id="rId8"/>
    <p:sldId id="262" r:id="rId9"/>
    <p:sldId id="266" r:id="rId10"/>
    <p:sldId id="264" r:id="rId11"/>
    <p:sldId id="267" r:id="rId12"/>
    <p:sldId id="268" r:id="rId13"/>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3" d="100"/>
          <a:sy n="53" d="100"/>
        </p:scale>
        <p:origin x="-96" y="-3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Trójkąt prostokątny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ytu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grpSp>
        <p:nvGrpSpPr>
          <p:cNvPr id="2" name="Grupa 1"/>
          <p:cNvGrpSpPr/>
          <p:nvPr/>
        </p:nvGrpSpPr>
        <p:grpSpPr>
          <a:xfrm>
            <a:off x="-3765" y="4953000"/>
            <a:ext cx="9147765" cy="1912088"/>
            <a:chOff x="-3765" y="4832896"/>
            <a:chExt cx="9147765" cy="2032192"/>
          </a:xfrm>
        </p:grpSpPr>
        <p:sp>
          <p:nvSpPr>
            <p:cNvPr id="7" name="Dowolny kształt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Dowolny kształt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Dowolny kształt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Łącznik prosty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ymbol zastępczy daty 29"/>
          <p:cNvSpPr>
            <a:spLocks noGrp="1"/>
          </p:cNvSpPr>
          <p:nvPr>
            <p:ph type="dt" sz="half" idx="10"/>
          </p:nvPr>
        </p:nvSpPr>
        <p:spPr/>
        <p:txBody>
          <a:bodyPr/>
          <a:lstStyle>
            <a:lvl1pPr>
              <a:defRPr>
                <a:solidFill>
                  <a:srgbClr val="FFFFFF"/>
                </a:solidFill>
              </a:defRPr>
            </a:lvl1pPr>
            <a:extLst/>
          </a:lstStyle>
          <a:p>
            <a:fld id="{CD28DC4F-52AD-480D-81A9-2B29E21F654D}" type="datetimeFigureOut">
              <a:rPr lang="pl-PL" smtClean="0"/>
              <a:pPr/>
              <a:t>2018-11-15</a:t>
            </a:fld>
            <a:endParaRPr lang="pl-PL" dirty="0"/>
          </a:p>
        </p:txBody>
      </p:sp>
      <p:sp>
        <p:nvSpPr>
          <p:cNvPr id="19" name="Symbol zastępczy stopki 18"/>
          <p:cNvSpPr>
            <a:spLocks noGrp="1"/>
          </p:cNvSpPr>
          <p:nvPr>
            <p:ph type="ftr" sz="quarter" idx="11"/>
          </p:nvPr>
        </p:nvSpPr>
        <p:spPr/>
        <p:txBody>
          <a:bodyPr/>
          <a:lstStyle>
            <a:lvl1pPr>
              <a:defRPr>
                <a:solidFill>
                  <a:schemeClr val="accent1">
                    <a:tint val="20000"/>
                  </a:schemeClr>
                </a:solidFill>
              </a:defRPr>
            </a:lvl1pPr>
            <a:extLst/>
          </a:lstStyle>
          <a:p>
            <a:endParaRPr lang="pl-PL" dirty="0"/>
          </a:p>
        </p:txBody>
      </p:sp>
      <p:sp>
        <p:nvSpPr>
          <p:cNvPr id="27" name="Symbol zastępczy numeru slajdu 26"/>
          <p:cNvSpPr>
            <a:spLocks noGrp="1"/>
          </p:cNvSpPr>
          <p:nvPr>
            <p:ph type="sldNum" sz="quarter" idx="12"/>
          </p:nvPr>
        </p:nvSpPr>
        <p:spPr/>
        <p:txBody>
          <a:bodyPr/>
          <a:lstStyle>
            <a:lvl1pPr>
              <a:defRPr>
                <a:solidFill>
                  <a:srgbClr val="FFFFFF"/>
                </a:solidFill>
              </a:defRPr>
            </a:lvl1pPr>
            <a:extLst/>
          </a:lstStyle>
          <a:p>
            <a:fld id="{7D52E35C-DE64-430B-8DFA-DFBBDB33A3B6}" type="slidenum">
              <a:rPr lang="pl-PL" smtClean="0"/>
              <a:pPr/>
              <a:t>‹#›</a:t>
            </a:fld>
            <a:endParaRPr lang="pl-PL"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CD28DC4F-52AD-480D-81A9-2B29E21F654D}" type="datetimeFigureOut">
              <a:rPr lang="pl-PL" smtClean="0"/>
              <a:pPr/>
              <a:t>2018-11-15</a:t>
            </a:fld>
            <a:endParaRPr lang="pl-PL" dirty="0"/>
          </a:p>
        </p:txBody>
      </p:sp>
      <p:sp>
        <p:nvSpPr>
          <p:cNvPr id="5" name="Symbol zastępczy stopki 4"/>
          <p:cNvSpPr>
            <a:spLocks noGrp="1"/>
          </p:cNvSpPr>
          <p:nvPr>
            <p:ph type="ftr" sz="quarter" idx="11"/>
          </p:nvPr>
        </p:nvSpPr>
        <p:spPr/>
        <p:txBody>
          <a:bodyPr/>
          <a:lstStyle>
            <a:extLst/>
          </a:lstStyle>
          <a:p>
            <a:endParaRPr lang="pl-PL" dirty="0"/>
          </a:p>
        </p:txBody>
      </p:sp>
      <p:sp>
        <p:nvSpPr>
          <p:cNvPr id="6" name="Symbol zastępczy numeru slajdu 5"/>
          <p:cNvSpPr>
            <a:spLocks noGrp="1"/>
          </p:cNvSpPr>
          <p:nvPr>
            <p:ph type="sldNum" sz="quarter" idx="12"/>
          </p:nvPr>
        </p:nvSpPr>
        <p:spPr/>
        <p:txBody>
          <a:bodyPr/>
          <a:lstStyle>
            <a:extLst/>
          </a:lstStyle>
          <a:p>
            <a:fld id="{7D52E35C-DE64-430B-8DFA-DFBBDB33A3B6}" type="slidenum">
              <a:rPr lang="pl-PL" smtClean="0"/>
              <a:pPr/>
              <a:t>‹#›</a:t>
            </a:fld>
            <a:endParaRPr lang="pl-P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CD28DC4F-52AD-480D-81A9-2B29E21F654D}" type="datetimeFigureOut">
              <a:rPr lang="pl-PL" smtClean="0"/>
              <a:pPr/>
              <a:t>2018-11-15</a:t>
            </a:fld>
            <a:endParaRPr lang="pl-PL" dirty="0"/>
          </a:p>
        </p:txBody>
      </p:sp>
      <p:sp>
        <p:nvSpPr>
          <p:cNvPr id="5" name="Symbol zastępczy stopki 4"/>
          <p:cNvSpPr>
            <a:spLocks noGrp="1"/>
          </p:cNvSpPr>
          <p:nvPr>
            <p:ph type="ftr" sz="quarter" idx="11"/>
          </p:nvPr>
        </p:nvSpPr>
        <p:spPr/>
        <p:txBody>
          <a:bodyPr/>
          <a:lstStyle>
            <a:extLst/>
          </a:lstStyle>
          <a:p>
            <a:endParaRPr lang="pl-PL" dirty="0"/>
          </a:p>
        </p:txBody>
      </p:sp>
      <p:sp>
        <p:nvSpPr>
          <p:cNvPr id="6" name="Symbol zastępczy numeru slajdu 5"/>
          <p:cNvSpPr>
            <a:spLocks noGrp="1"/>
          </p:cNvSpPr>
          <p:nvPr>
            <p:ph type="sldNum" sz="quarter" idx="12"/>
          </p:nvPr>
        </p:nvSpPr>
        <p:spPr/>
        <p:txBody>
          <a:bodyPr/>
          <a:lstStyle>
            <a:extLst/>
          </a:lstStyle>
          <a:p>
            <a:fld id="{7D52E35C-DE64-430B-8DFA-DFBBDB33A3B6}" type="slidenum">
              <a:rPr lang="pl-PL" smtClean="0"/>
              <a:pPr/>
              <a:t>‹#›</a:t>
            </a:fld>
            <a:endParaRPr lang="pl-P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CD28DC4F-52AD-480D-81A9-2B29E21F654D}" type="datetimeFigureOut">
              <a:rPr lang="pl-PL" smtClean="0"/>
              <a:pPr/>
              <a:t>2018-11-15</a:t>
            </a:fld>
            <a:endParaRPr lang="pl-PL" dirty="0"/>
          </a:p>
        </p:txBody>
      </p:sp>
      <p:sp>
        <p:nvSpPr>
          <p:cNvPr id="5" name="Symbol zastępczy stopki 4"/>
          <p:cNvSpPr>
            <a:spLocks noGrp="1"/>
          </p:cNvSpPr>
          <p:nvPr>
            <p:ph type="ftr" sz="quarter" idx="11"/>
          </p:nvPr>
        </p:nvSpPr>
        <p:spPr/>
        <p:txBody>
          <a:bodyPr/>
          <a:lstStyle>
            <a:extLst/>
          </a:lstStyle>
          <a:p>
            <a:endParaRPr lang="pl-PL" dirty="0"/>
          </a:p>
        </p:txBody>
      </p:sp>
      <p:sp>
        <p:nvSpPr>
          <p:cNvPr id="6" name="Symbol zastępczy numeru slajdu 5"/>
          <p:cNvSpPr>
            <a:spLocks noGrp="1"/>
          </p:cNvSpPr>
          <p:nvPr>
            <p:ph type="sldNum" sz="quarter" idx="12"/>
          </p:nvPr>
        </p:nvSpPr>
        <p:spPr/>
        <p:txBody>
          <a:bodyPr/>
          <a:lstStyle>
            <a:extLst/>
          </a:lstStyle>
          <a:p>
            <a:fld id="{7D52E35C-DE64-430B-8DFA-DFBBDB33A3B6}" type="slidenum">
              <a:rPr lang="pl-PL" smtClean="0"/>
              <a:pPr/>
              <a:t>‹#›</a:t>
            </a:fld>
            <a:endParaRPr lang="pl-PL" dirty="0"/>
          </a:p>
        </p:txBody>
      </p:sp>
      <p:sp>
        <p:nvSpPr>
          <p:cNvPr id="7" name="Tytuł 6"/>
          <p:cNvSpPr>
            <a:spLocks noGrp="1"/>
          </p:cNvSpPr>
          <p:nvPr>
            <p:ph type="title"/>
          </p:nvPr>
        </p:nvSpPr>
        <p:spPr/>
        <p:txBody>
          <a:bodyPr rtlCol="0"/>
          <a:lstStyle>
            <a:extLst/>
          </a:lstStyle>
          <a:p>
            <a:r>
              <a:rPr kumimoji="0" lang="pl-PL" smtClean="0"/>
              <a:t>Kliknij, aby edytować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CD28DC4F-52AD-480D-81A9-2B29E21F654D}" type="datetimeFigureOut">
              <a:rPr lang="pl-PL" smtClean="0"/>
              <a:pPr/>
              <a:t>2018-11-15</a:t>
            </a:fld>
            <a:endParaRPr lang="pl-PL" dirty="0"/>
          </a:p>
        </p:txBody>
      </p:sp>
      <p:sp>
        <p:nvSpPr>
          <p:cNvPr id="5" name="Symbol zastępczy stopki 4"/>
          <p:cNvSpPr>
            <a:spLocks noGrp="1"/>
          </p:cNvSpPr>
          <p:nvPr>
            <p:ph type="ftr" sz="quarter" idx="11"/>
          </p:nvPr>
        </p:nvSpPr>
        <p:spPr/>
        <p:txBody>
          <a:bodyPr/>
          <a:lstStyle>
            <a:extLst/>
          </a:lstStyle>
          <a:p>
            <a:endParaRPr lang="pl-PL" dirty="0"/>
          </a:p>
        </p:txBody>
      </p:sp>
      <p:sp>
        <p:nvSpPr>
          <p:cNvPr id="6" name="Symbol zastępczy numeru slajdu 5"/>
          <p:cNvSpPr>
            <a:spLocks noGrp="1"/>
          </p:cNvSpPr>
          <p:nvPr>
            <p:ph type="sldNum" sz="quarter" idx="12"/>
          </p:nvPr>
        </p:nvSpPr>
        <p:spPr/>
        <p:txBody>
          <a:bodyPr/>
          <a:lstStyle>
            <a:extLst/>
          </a:lstStyle>
          <a:p>
            <a:fld id="{7D52E35C-DE64-430B-8DFA-DFBBDB33A3B6}" type="slidenum">
              <a:rPr lang="pl-PL" smtClean="0"/>
              <a:pPr/>
              <a:t>‹#›</a:t>
            </a:fld>
            <a:endParaRPr lang="pl-PL" dirty="0"/>
          </a:p>
        </p:txBody>
      </p:sp>
      <p:sp>
        <p:nvSpPr>
          <p:cNvPr id="7" name="Pag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Pag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bg>
      <p:bgRef idx="1002">
        <a:schemeClr val="bg1"/>
      </p:bgRef>
    </p:bg>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CD28DC4F-52AD-480D-81A9-2B29E21F654D}" type="datetimeFigureOut">
              <a:rPr lang="pl-PL" smtClean="0"/>
              <a:pPr/>
              <a:t>2018-11-15</a:t>
            </a:fld>
            <a:endParaRPr lang="pl-PL" dirty="0"/>
          </a:p>
        </p:txBody>
      </p:sp>
      <p:sp>
        <p:nvSpPr>
          <p:cNvPr id="6" name="Symbol zastępczy stopki 5"/>
          <p:cNvSpPr>
            <a:spLocks noGrp="1"/>
          </p:cNvSpPr>
          <p:nvPr>
            <p:ph type="ftr" sz="quarter" idx="11"/>
          </p:nvPr>
        </p:nvSpPr>
        <p:spPr/>
        <p:txBody>
          <a:bodyPr/>
          <a:lstStyle>
            <a:extLst/>
          </a:lstStyle>
          <a:p>
            <a:endParaRPr lang="pl-PL" dirty="0"/>
          </a:p>
        </p:txBody>
      </p:sp>
      <p:sp>
        <p:nvSpPr>
          <p:cNvPr id="7" name="Symbol zastępczy numeru slajdu 6"/>
          <p:cNvSpPr>
            <a:spLocks noGrp="1"/>
          </p:cNvSpPr>
          <p:nvPr>
            <p:ph type="sldNum" sz="quarter" idx="12"/>
          </p:nvPr>
        </p:nvSpPr>
        <p:spPr/>
        <p:txBody>
          <a:bodyPr/>
          <a:lstStyle>
            <a:extLst/>
          </a:lstStyle>
          <a:p>
            <a:fld id="{7D52E35C-DE64-430B-8DFA-DFBBDB33A3B6}" type="slidenum">
              <a:rPr lang="pl-PL" smtClean="0"/>
              <a:pPr/>
              <a:t>‹#›</a:t>
            </a:fld>
            <a:endParaRPr lang="pl-PL" dirty="0"/>
          </a:p>
        </p:txBody>
      </p:sp>
      <p:sp>
        <p:nvSpPr>
          <p:cNvPr id="8" name="Tytuł 7"/>
          <p:cNvSpPr>
            <a:spLocks noGrp="1"/>
          </p:cNvSpPr>
          <p:nvPr>
            <p:ph type="title"/>
          </p:nvPr>
        </p:nvSpPr>
        <p:spPr/>
        <p:txBody>
          <a:bodyPr rtlCol="0"/>
          <a:lstStyle>
            <a:extLst/>
          </a:lstStyle>
          <a:p>
            <a:r>
              <a:rPr kumimoji="0" lang="pl-PL" smtClean="0"/>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CD28DC4F-52AD-480D-81A9-2B29E21F654D}" type="datetimeFigureOut">
              <a:rPr lang="pl-PL" smtClean="0"/>
              <a:pPr/>
              <a:t>2018-11-15</a:t>
            </a:fld>
            <a:endParaRPr lang="pl-PL" dirty="0"/>
          </a:p>
        </p:txBody>
      </p:sp>
      <p:sp>
        <p:nvSpPr>
          <p:cNvPr id="8" name="Symbol zastępczy stopki 7"/>
          <p:cNvSpPr>
            <a:spLocks noGrp="1"/>
          </p:cNvSpPr>
          <p:nvPr>
            <p:ph type="ftr" sz="quarter" idx="11"/>
          </p:nvPr>
        </p:nvSpPr>
        <p:spPr/>
        <p:txBody>
          <a:bodyPr/>
          <a:lstStyle>
            <a:extLst/>
          </a:lstStyle>
          <a:p>
            <a:endParaRPr lang="pl-PL" dirty="0"/>
          </a:p>
        </p:txBody>
      </p:sp>
      <p:sp>
        <p:nvSpPr>
          <p:cNvPr id="9" name="Symbol zastępczy numeru slajdu 8"/>
          <p:cNvSpPr>
            <a:spLocks noGrp="1"/>
          </p:cNvSpPr>
          <p:nvPr>
            <p:ph type="sldNum" sz="quarter" idx="12"/>
          </p:nvPr>
        </p:nvSpPr>
        <p:spPr/>
        <p:txBody>
          <a:bodyPr/>
          <a:lstStyle>
            <a:extLst/>
          </a:lstStyle>
          <a:p>
            <a:fld id="{7D52E35C-DE64-430B-8DFA-DFBBDB33A3B6}" type="slidenum">
              <a:rPr lang="pl-PL" smtClean="0"/>
              <a:pPr/>
              <a:t>‹#›</a:t>
            </a:fld>
            <a:endParaRPr lang="pl-PL"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bg>
      <p:bgRef idx="1002">
        <a:schemeClr val="bg1"/>
      </p:bgRef>
    </p:bg>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extLst/>
          </a:lstStyle>
          <a:p>
            <a:fld id="{CD28DC4F-52AD-480D-81A9-2B29E21F654D}" type="datetimeFigureOut">
              <a:rPr lang="pl-PL" smtClean="0"/>
              <a:pPr/>
              <a:t>2018-11-15</a:t>
            </a:fld>
            <a:endParaRPr lang="pl-PL" dirty="0"/>
          </a:p>
        </p:txBody>
      </p:sp>
      <p:sp>
        <p:nvSpPr>
          <p:cNvPr id="4" name="Symbol zastępczy stopki 3"/>
          <p:cNvSpPr>
            <a:spLocks noGrp="1"/>
          </p:cNvSpPr>
          <p:nvPr>
            <p:ph type="ftr" sz="quarter" idx="11"/>
          </p:nvPr>
        </p:nvSpPr>
        <p:spPr/>
        <p:txBody>
          <a:bodyPr/>
          <a:lstStyle>
            <a:extLst/>
          </a:lstStyle>
          <a:p>
            <a:endParaRPr lang="pl-PL" dirty="0"/>
          </a:p>
        </p:txBody>
      </p:sp>
      <p:sp>
        <p:nvSpPr>
          <p:cNvPr id="5" name="Symbol zastępczy numeru slajdu 4"/>
          <p:cNvSpPr>
            <a:spLocks noGrp="1"/>
          </p:cNvSpPr>
          <p:nvPr>
            <p:ph type="sldNum" sz="quarter" idx="12"/>
          </p:nvPr>
        </p:nvSpPr>
        <p:spPr/>
        <p:txBody>
          <a:bodyPr/>
          <a:lstStyle>
            <a:extLst/>
          </a:lstStyle>
          <a:p>
            <a:fld id="{7D52E35C-DE64-430B-8DFA-DFBBDB33A3B6}" type="slidenum">
              <a:rPr lang="pl-PL" smtClean="0"/>
              <a:pPr/>
              <a:t>‹#›</a:t>
            </a:fld>
            <a:endParaRPr lang="pl-PL" dirty="0"/>
          </a:p>
        </p:txBody>
      </p:sp>
      <p:sp>
        <p:nvSpPr>
          <p:cNvPr id="6" name="Tytuł 5"/>
          <p:cNvSpPr>
            <a:spLocks noGrp="1"/>
          </p:cNvSpPr>
          <p:nvPr>
            <p:ph type="title"/>
          </p:nvPr>
        </p:nvSpPr>
        <p:spPr/>
        <p:txBody>
          <a:bodyPr rtlCol="0"/>
          <a:lstStyle>
            <a:extLst/>
          </a:lstStyle>
          <a:p>
            <a:r>
              <a:rPr kumimoji="0" lang="pl-PL" smtClean="0"/>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extLst/>
          </a:lstStyle>
          <a:p>
            <a:fld id="{CD28DC4F-52AD-480D-81A9-2B29E21F654D}" type="datetimeFigureOut">
              <a:rPr lang="pl-PL" smtClean="0"/>
              <a:pPr/>
              <a:t>2018-11-15</a:t>
            </a:fld>
            <a:endParaRPr lang="pl-PL" dirty="0"/>
          </a:p>
        </p:txBody>
      </p:sp>
      <p:sp>
        <p:nvSpPr>
          <p:cNvPr id="3" name="Symbol zastępczy stopki 2"/>
          <p:cNvSpPr>
            <a:spLocks noGrp="1"/>
          </p:cNvSpPr>
          <p:nvPr>
            <p:ph type="ftr" sz="quarter" idx="11"/>
          </p:nvPr>
        </p:nvSpPr>
        <p:spPr/>
        <p:txBody>
          <a:bodyPr/>
          <a:lstStyle>
            <a:extLst/>
          </a:lstStyle>
          <a:p>
            <a:endParaRPr lang="pl-PL" dirty="0"/>
          </a:p>
        </p:txBody>
      </p:sp>
      <p:sp>
        <p:nvSpPr>
          <p:cNvPr id="4" name="Symbol zastępczy numeru slajdu 3"/>
          <p:cNvSpPr>
            <a:spLocks noGrp="1"/>
          </p:cNvSpPr>
          <p:nvPr>
            <p:ph type="sldNum" sz="quarter" idx="12"/>
          </p:nvPr>
        </p:nvSpPr>
        <p:spPr/>
        <p:txBody>
          <a:bodyPr/>
          <a:lstStyle>
            <a:extLst/>
          </a:lstStyle>
          <a:p>
            <a:fld id="{7D52E35C-DE64-430B-8DFA-DFBBDB33A3B6}" type="slidenum">
              <a:rPr lang="pl-PL" smtClean="0"/>
              <a:pPr/>
              <a:t>‹#›</a:t>
            </a:fld>
            <a:endParaRPr lang="pl-P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727032" y="6407944"/>
            <a:ext cx="1920240" cy="365760"/>
          </a:xfrm>
        </p:spPr>
        <p:txBody>
          <a:bodyPr/>
          <a:lstStyle>
            <a:extLst/>
          </a:lstStyle>
          <a:p>
            <a:fld id="{CD28DC4F-52AD-480D-81A9-2B29E21F654D}" type="datetimeFigureOut">
              <a:rPr lang="pl-PL" smtClean="0"/>
              <a:pPr/>
              <a:t>2018-11-15</a:t>
            </a:fld>
            <a:endParaRPr lang="pl-PL" dirty="0"/>
          </a:p>
        </p:txBody>
      </p:sp>
      <p:sp>
        <p:nvSpPr>
          <p:cNvPr id="6" name="Symbol zastępczy stopki 5"/>
          <p:cNvSpPr>
            <a:spLocks noGrp="1"/>
          </p:cNvSpPr>
          <p:nvPr>
            <p:ph type="ftr" sz="quarter" idx="11"/>
          </p:nvPr>
        </p:nvSpPr>
        <p:spPr/>
        <p:txBody>
          <a:bodyPr/>
          <a:lstStyle>
            <a:extLst/>
          </a:lstStyle>
          <a:p>
            <a:endParaRPr lang="pl-PL" dirty="0"/>
          </a:p>
        </p:txBody>
      </p:sp>
      <p:sp>
        <p:nvSpPr>
          <p:cNvPr id="7" name="Symbol zastępczy numeru slajdu 6"/>
          <p:cNvSpPr>
            <a:spLocks noGrp="1"/>
          </p:cNvSpPr>
          <p:nvPr>
            <p:ph type="sldNum" sz="quarter" idx="12"/>
          </p:nvPr>
        </p:nvSpPr>
        <p:spPr/>
        <p:txBody>
          <a:bodyPr/>
          <a:lstStyle>
            <a:extLst/>
          </a:lstStyle>
          <a:p>
            <a:fld id="{7D52E35C-DE64-430B-8DFA-DFBBDB33A3B6}" type="slidenum">
              <a:rPr lang="pl-PL" smtClean="0"/>
              <a:pPr/>
              <a:t>‹#›</a:t>
            </a:fld>
            <a:endParaRPr lang="pl-PL"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l-PL" dirty="0" smtClean="0"/>
              <a:t>Kliknij ikonę, aby dodać obraz</a:t>
            </a:r>
            <a:endParaRPr kumimoji="0" lang="en-US" dirty="0"/>
          </a:p>
        </p:txBody>
      </p:sp>
      <p:sp>
        <p:nvSpPr>
          <p:cNvPr id="5" name="Symbol zastępczy daty 4"/>
          <p:cNvSpPr>
            <a:spLocks noGrp="1"/>
          </p:cNvSpPr>
          <p:nvPr>
            <p:ph type="dt" sz="half" idx="10"/>
          </p:nvPr>
        </p:nvSpPr>
        <p:spPr/>
        <p:txBody>
          <a:bodyPr/>
          <a:lstStyle>
            <a:lvl1pPr>
              <a:defRPr>
                <a:solidFill>
                  <a:schemeClr val="tx1"/>
                </a:solidFill>
              </a:defRPr>
            </a:lvl1pPr>
            <a:extLst/>
          </a:lstStyle>
          <a:p>
            <a:fld id="{CD28DC4F-52AD-480D-81A9-2B29E21F654D}" type="datetimeFigureOut">
              <a:rPr lang="pl-PL" smtClean="0"/>
              <a:pPr/>
              <a:t>2018-11-15</a:t>
            </a:fld>
            <a:endParaRPr lang="pl-PL" dirty="0"/>
          </a:p>
        </p:txBody>
      </p:sp>
      <p:sp>
        <p:nvSpPr>
          <p:cNvPr id="6" name="Symbol zastępczy stop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l-PL" dirty="0"/>
          </a:p>
        </p:txBody>
      </p:sp>
      <p:sp>
        <p:nvSpPr>
          <p:cNvPr id="7" name="Symbol zastępczy numeru slajdu 6"/>
          <p:cNvSpPr>
            <a:spLocks noGrp="1"/>
          </p:cNvSpPr>
          <p:nvPr>
            <p:ph type="sldNum" sz="quarter" idx="12"/>
          </p:nvPr>
        </p:nvSpPr>
        <p:spPr/>
        <p:txBody>
          <a:bodyPr/>
          <a:lstStyle>
            <a:lvl1pPr>
              <a:defRPr>
                <a:solidFill>
                  <a:schemeClr val="tx1"/>
                </a:solidFill>
              </a:defRPr>
            </a:lvl1pPr>
            <a:extLst/>
          </a:lstStyle>
          <a:p>
            <a:fld id="{7D52E35C-DE64-430B-8DFA-DFBBDB33A3B6}" type="slidenum">
              <a:rPr lang="pl-PL" smtClean="0"/>
              <a:pPr/>
              <a:t>‹#›</a:t>
            </a:fld>
            <a:endParaRPr lang="pl-PL" dirty="0"/>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l-PL" smtClean="0"/>
              <a:t>Kliknij, aby edytować styl</a:t>
            </a:r>
            <a:endParaRPr kumimoji="0" lang="en-US"/>
          </a:p>
        </p:txBody>
      </p:sp>
      <p:sp>
        <p:nvSpPr>
          <p:cNvPr id="8" name="Dowolny kształt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Dowolny kształt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Trójkąt prostokątny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Łącznik prosty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ag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Pag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Dowolny kształt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Dowolny kształt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Trójkąt prostokątny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Łącznik prost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D28DC4F-52AD-480D-81A9-2B29E21F654D}" type="datetimeFigureOut">
              <a:rPr lang="pl-PL" smtClean="0"/>
              <a:pPr/>
              <a:t>2018-11-15</a:t>
            </a:fld>
            <a:endParaRPr lang="pl-PL" dirty="0"/>
          </a:p>
        </p:txBody>
      </p:sp>
      <p:sp>
        <p:nvSpPr>
          <p:cNvPr id="22" name="Symbol zastępczy stop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l-PL" dirty="0"/>
          </a:p>
        </p:txBody>
      </p:sp>
      <p:sp>
        <p:nvSpPr>
          <p:cNvPr id="18" name="Symbol zastępczy numeru slajd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D52E35C-DE64-430B-8DFA-DFBBDB33A3B6}" type="slidenum">
              <a:rPr lang="pl-PL" smtClean="0"/>
              <a:pPr/>
              <a:t>‹#›</a:t>
            </a:fld>
            <a:endParaRPr lang="pl-PL"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979712" y="2492896"/>
            <a:ext cx="5256584" cy="1089466"/>
          </a:xfrm>
        </p:spPr>
        <p:txBody>
          <a:bodyPr>
            <a:normAutofit/>
          </a:bodyPr>
          <a:lstStyle/>
          <a:p>
            <a:r>
              <a:rPr lang="pl-PL" dirty="0" smtClean="0"/>
              <a:t>I Wojna światowa</a:t>
            </a:r>
            <a:endParaRPr lang="pl-PL" dirty="0"/>
          </a:p>
        </p:txBody>
      </p:sp>
      <p:sp>
        <p:nvSpPr>
          <p:cNvPr id="3" name="Podtytuł 2"/>
          <p:cNvSpPr>
            <a:spLocks noGrp="1"/>
          </p:cNvSpPr>
          <p:nvPr>
            <p:ph type="subTitle" idx="1"/>
          </p:nvPr>
        </p:nvSpPr>
        <p:spPr>
          <a:xfrm>
            <a:off x="2411760" y="3611607"/>
            <a:ext cx="4248472" cy="465465"/>
          </a:xfrm>
        </p:spPr>
        <p:txBody>
          <a:bodyPr>
            <a:normAutofit fontScale="70000" lnSpcReduction="20000"/>
          </a:bodyPr>
          <a:lstStyle/>
          <a:p>
            <a:r>
              <a:rPr lang="pl-PL" dirty="0" smtClean="0"/>
              <a:t>ul</a:t>
            </a:r>
            <a:r>
              <a:rPr lang="pl-PL" dirty="0" smtClean="0"/>
              <a:t>ice Starego Sącza </a:t>
            </a:r>
            <a:r>
              <a:rPr lang="pl-PL" dirty="0" smtClean="0"/>
              <a:t>z nią związane</a:t>
            </a:r>
            <a:endParaRPr lang="pl-P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481328"/>
            <a:ext cx="3970784" cy="4525963"/>
          </a:xfrm>
        </p:spPr>
        <p:txBody>
          <a:bodyPr>
            <a:noAutofit/>
          </a:bodyPr>
          <a:lstStyle/>
          <a:p>
            <a:r>
              <a:rPr lang="pl-PL" sz="1400" dirty="0" smtClean="0"/>
              <a:t>Był polskim działaczem społecznym i niepodległościowym, politykiem i żołnierzem. Gdy Józef miał 20 lat był on niesłusznie oskarżony o zamach na życie cara. Nieświadomie pomógł on złoczyńcom w zdobyciu trucizny oprowadzając jednego z nich po mieście. Został zesłany do Twierdzy Pietropawłowskiem, a następnie do śledczego Petersburgu. Mimo iż został potraktowany jako świadek i tak został zesłany na pięć lat w głąb Rosji. W 1914 Powstał Tajny Rząd Polski z którego ramienia został Głównym Komendantem Wojsk Polskich.  Swoją prace pełnił wzorowo. Był godnym naśladowania obywatelem Polski.</a:t>
            </a:r>
            <a:endParaRPr lang="pl-PL" sz="1400" dirty="0"/>
          </a:p>
        </p:txBody>
      </p:sp>
      <p:sp>
        <p:nvSpPr>
          <p:cNvPr id="3" name="Tytuł 2"/>
          <p:cNvSpPr>
            <a:spLocks noGrp="1"/>
          </p:cNvSpPr>
          <p:nvPr>
            <p:ph type="title"/>
          </p:nvPr>
        </p:nvSpPr>
        <p:spPr/>
        <p:txBody>
          <a:bodyPr/>
          <a:lstStyle/>
          <a:p>
            <a:r>
              <a:rPr lang="pl-PL" dirty="0" smtClean="0"/>
              <a:t>Józef Piłsudski</a:t>
            </a:r>
            <a:endParaRPr lang="pl-PL" dirty="0"/>
          </a:p>
        </p:txBody>
      </p:sp>
      <p:pic>
        <p:nvPicPr>
          <p:cNvPr id="3074" name="Picture 2" descr="C:\Users\pc\Desktop\lol.jpg"/>
          <p:cNvPicPr>
            <a:picLocks noChangeAspect="1" noChangeArrowheads="1"/>
          </p:cNvPicPr>
          <p:nvPr/>
        </p:nvPicPr>
        <p:blipFill>
          <a:blip r:embed="rId2" cstate="print"/>
          <a:srcRect/>
          <a:stretch>
            <a:fillRect/>
          </a:stretch>
        </p:blipFill>
        <p:spPr bwMode="auto">
          <a:xfrm>
            <a:off x="4644008" y="260648"/>
            <a:ext cx="4032448" cy="576064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endParaRPr lang="pl-PL" dirty="0"/>
          </a:p>
        </p:txBody>
      </p:sp>
      <p:sp>
        <p:nvSpPr>
          <p:cNvPr id="3" name="Tytuł 2"/>
          <p:cNvSpPr>
            <a:spLocks noGrp="1"/>
          </p:cNvSpPr>
          <p:nvPr>
            <p:ph type="title"/>
          </p:nvPr>
        </p:nvSpPr>
        <p:spPr/>
        <p:txBody>
          <a:bodyPr/>
          <a:lstStyle/>
          <a:p>
            <a:r>
              <a:rPr lang="pl-PL" dirty="0" smtClean="0"/>
              <a:t>	ul. Józefa Piłsudskiego</a:t>
            </a:r>
            <a:endParaRPr lang="pl-PL" dirty="0"/>
          </a:p>
        </p:txBody>
      </p:sp>
      <p:pic>
        <p:nvPicPr>
          <p:cNvPr id="8194" name="Picture 2" descr="C:\Users\pc\Desktop\mapa.png"/>
          <p:cNvPicPr>
            <a:picLocks noChangeAspect="1" noChangeArrowheads="1"/>
          </p:cNvPicPr>
          <p:nvPr/>
        </p:nvPicPr>
        <p:blipFill>
          <a:blip r:embed="rId2" cstate="print"/>
          <a:srcRect/>
          <a:stretch>
            <a:fillRect/>
          </a:stretch>
        </p:blipFill>
        <p:spPr bwMode="auto">
          <a:xfrm>
            <a:off x="642910" y="1500174"/>
            <a:ext cx="7786742" cy="4500594"/>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endParaRPr lang="pl-PL"/>
          </a:p>
        </p:txBody>
      </p:sp>
      <p:sp>
        <p:nvSpPr>
          <p:cNvPr id="3" name="Tytuł 2"/>
          <p:cNvSpPr>
            <a:spLocks noGrp="1"/>
          </p:cNvSpPr>
          <p:nvPr>
            <p:ph type="title"/>
          </p:nvPr>
        </p:nvSpPr>
        <p:spPr>
          <a:xfrm>
            <a:off x="457200" y="274638"/>
            <a:ext cx="8229600" cy="5818658"/>
          </a:xfrm>
        </p:spPr>
        <p:txBody>
          <a:bodyPr>
            <a:normAutofit/>
          </a:bodyPr>
          <a:lstStyle/>
          <a:p>
            <a:r>
              <a:rPr lang="pl-PL" dirty="0" smtClean="0"/>
              <a:t>		</a:t>
            </a:r>
            <a:r>
              <a:rPr lang="pl-PL" smtClean="0"/>
              <a:t>	KONIEC</a:t>
            </a:r>
            <a:r>
              <a:rPr lang="pl-PL" dirty="0" smtClean="0"/>
              <a:t>		</a:t>
            </a:r>
            <a:endParaRPr lang="pl-P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332656"/>
            <a:ext cx="4114800" cy="5674635"/>
          </a:xfrm>
        </p:spPr>
        <p:txBody>
          <a:bodyPr>
            <a:normAutofit/>
          </a:bodyPr>
          <a:lstStyle/>
          <a:p>
            <a:r>
              <a:rPr lang="pl-PL" sz="2000" dirty="0" smtClean="0"/>
              <a:t>Czesław Lenczowski był słynnym malarzem. Do Starego Sącza przyjechał w 1924 roku, by malować. Wykonywał on obrazy dla kościołów takich jak np.: św. Elżbiety w Starym Sączu. Możemy zobaczyć tam namalowaną przez niego drogę krzyżową. Gdy polska przeżywała okupacje został on zamknięty w aż dwóch obozach koncentracyjnych. Po zakończeniu wojny wrócił do Starego Sącza i tam zmarł.</a:t>
            </a:r>
          </a:p>
          <a:p>
            <a:r>
              <a:rPr lang="pl-PL" sz="1050" dirty="0" smtClean="0"/>
              <a:t>(na zdjęciu zamieszczony jest jeden z jego obrazów)</a:t>
            </a:r>
            <a:endParaRPr lang="pl-PL" sz="1050" dirty="0"/>
          </a:p>
        </p:txBody>
      </p:sp>
      <p:sp>
        <p:nvSpPr>
          <p:cNvPr id="3" name="Tytuł 2"/>
          <p:cNvSpPr>
            <a:spLocks noGrp="1"/>
          </p:cNvSpPr>
          <p:nvPr>
            <p:ph type="title"/>
          </p:nvPr>
        </p:nvSpPr>
        <p:spPr/>
        <p:txBody>
          <a:bodyPr/>
          <a:lstStyle/>
          <a:p>
            <a:endParaRPr lang="pl-PL" dirty="0"/>
          </a:p>
        </p:txBody>
      </p:sp>
      <p:pic>
        <p:nvPicPr>
          <p:cNvPr id="4098" name="Picture 2" descr="C:\Users\pc\Desktop\lol.jpg"/>
          <p:cNvPicPr>
            <a:picLocks noChangeAspect="1" noChangeArrowheads="1"/>
          </p:cNvPicPr>
          <p:nvPr/>
        </p:nvPicPr>
        <p:blipFill>
          <a:blip r:embed="rId2" cstate="print"/>
          <a:srcRect/>
          <a:stretch>
            <a:fillRect/>
          </a:stretch>
        </p:blipFill>
        <p:spPr bwMode="auto">
          <a:xfrm>
            <a:off x="5004048" y="211138"/>
            <a:ext cx="3600400" cy="545011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endParaRPr lang="pl-PL" dirty="0"/>
          </a:p>
        </p:txBody>
      </p:sp>
      <p:sp>
        <p:nvSpPr>
          <p:cNvPr id="3" name="Tytuł 2"/>
          <p:cNvSpPr>
            <a:spLocks noGrp="1"/>
          </p:cNvSpPr>
          <p:nvPr>
            <p:ph type="title"/>
          </p:nvPr>
        </p:nvSpPr>
        <p:spPr>
          <a:xfrm>
            <a:off x="0" y="620688"/>
            <a:ext cx="8913168" cy="1224136"/>
          </a:xfrm>
        </p:spPr>
        <p:txBody>
          <a:bodyPr>
            <a:noAutofit/>
          </a:bodyPr>
          <a:lstStyle/>
          <a:p>
            <a:r>
              <a:rPr lang="pl-PL" sz="4800" dirty="0" smtClean="0"/>
              <a:t> Ul. Czesława Lenczowskiego</a:t>
            </a:r>
            <a:endParaRPr lang="pl-PL" sz="4800" dirty="0"/>
          </a:p>
        </p:txBody>
      </p:sp>
      <p:pic>
        <p:nvPicPr>
          <p:cNvPr id="5122" name="Picture 2" descr="C:\Users\pc\Desktop\mapa.png"/>
          <p:cNvPicPr>
            <a:picLocks noChangeAspect="1" noChangeArrowheads="1"/>
          </p:cNvPicPr>
          <p:nvPr/>
        </p:nvPicPr>
        <p:blipFill>
          <a:blip r:embed="rId2" cstate="print"/>
          <a:srcRect/>
          <a:stretch>
            <a:fillRect/>
          </a:stretch>
        </p:blipFill>
        <p:spPr bwMode="auto">
          <a:xfrm>
            <a:off x="971600" y="1772816"/>
            <a:ext cx="7027912" cy="439248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481328"/>
            <a:ext cx="3970784" cy="4525963"/>
          </a:xfrm>
        </p:spPr>
        <p:txBody>
          <a:bodyPr>
            <a:normAutofit fontScale="92500" lnSpcReduction="20000"/>
          </a:bodyPr>
          <a:lstStyle/>
          <a:p>
            <a:pPr>
              <a:buNone/>
            </a:pPr>
            <a:r>
              <a:rPr lang="pl-PL" sz="1600" dirty="0" smtClean="0"/>
              <a:t>    Urodził </a:t>
            </a:r>
            <a:r>
              <a:rPr lang="pl-PL" sz="1600" dirty="0" smtClean="0"/>
              <a:t>się 23 stycznia 1874r we wsi Wierzchosławice. Był politykiem, działaczem ruchu ludowego, premierem. Urodził się w rodzinie chłopskiej, był samoukiem. Jego działania polityczne od początku sięgają początków ruchu ludowego na ziemiach polskich i  już w 1895 roku należał do Stronnictwa Ludowego. W latach 1908-1918 był posłem na Sejm Galicyjski, a w 1911 także w parlamencie austriackim. Po rozłamie w PSL (1913) Wincenty Witos stanął na czele PSL „Piast”, reprezentując interesy bogatych chłopów. Podczas I wojny światowej współpracował z Naczelnym Komitetem Narodowym, w 1918 roku przewodniczył Polskiej Komisji Likwidacyjnej. W 1919 roku został wybrany posłem na sejm, a podczas wojny z bolszewikami (1920) powierzono mu funkcję premiera.</a:t>
            </a:r>
            <a:endParaRPr lang="pl-PL" sz="1600" dirty="0"/>
          </a:p>
        </p:txBody>
      </p:sp>
      <p:sp>
        <p:nvSpPr>
          <p:cNvPr id="3" name="Tytuł 2"/>
          <p:cNvSpPr>
            <a:spLocks noGrp="1"/>
          </p:cNvSpPr>
          <p:nvPr>
            <p:ph type="title"/>
          </p:nvPr>
        </p:nvSpPr>
        <p:spPr/>
        <p:txBody>
          <a:bodyPr/>
          <a:lstStyle/>
          <a:p>
            <a:r>
              <a:rPr lang="pl-PL" dirty="0" smtClean="0"/>
              <a:t>Wincenty Witos</a:t>
            </a:r>
            <a:endParaRPr lang="pl-PL" dirty="0"/>
          </a:p>
        </p:txBody>
      </p:sp>
      <p:pic>
        <p:nvPicPr>
          <p:cNvPr id="1027" name="Picture 3" descr="C:\Users\pc\Desktop\lol.jpg"/>
          <p:cNvPicPr>
            <a:picLocks noChangeAspect="1" noChangeArrowheads="1"/>
          </p:cNvPicPr>
          <p:nvPr/>
        </p:nvPicPr>
        <p:blipFill>
          <a:blip r:embed="rId2" cstate="print"/>
          <a:srcRect/>
          <a:stretch>
            <a:fillRect/>
          </a:stretch>
        </p:blipFill>
        <p:spPr bwMode="auto">
          <a:xfrm>
            <a:off x="4644008" y="620688"/>
            <a:ext cx="3960440" cy="532859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481328"/>
            <a:ext cx="3970784" cy="4525963"/>
          </a:xfrm>
        </p:spPr>
        <p:txBody>
          <a:bodyPr>
            <a:normAutofit fontScale="92500" lnSpcReduction="10000"/>
          </a:bodyPr>
          <a:lstStyle/>
          <a:p>
            <a:pPr>
              <a:buNone/>
            </a:pPr>
            <a:r>
              <a:rPr lang="pl-PL" sz="1600" dirty="0" smtClean="0"/>
              <a:t>    </a:t>
            </a:r>
            <a:r>
              <a:rPr lang="pl-PL" sz="1600" dirty="0" smtClean="0"/>
              <a:t>W 1920 roku Witos stanął na czele Rady Obrony Państwa. Po zawarciu układu lanckorońskiego w 1923 został premierem rządu centroprawicowego </a:t>
            </a:r>
            <a:r>
              <a:rPr lang="pl-PL" sz="1600" dirty="0" err="1" smtClean="0"/>
              <a:t>Chjeno-Piasta</a:t>
            </a:r>
            <a:r>
              <a:rPr lang="pl-PL" sz="1600" dirty="0" smtClean="0"/>
              <a:t>. Ponownie </a:t>
            </a:r>
            <a:r>
              <a:rPr lang="pl-PL" sz="1600" dirty="0" smtClean="0"/>
              <a:t>pełnił funkcje premiera przez kilka dni w 1926 roku, przed przewrotem majowym. Po przejęciu władzy przez sanację Witos przeszedł całkowicie do opozycji, był też współtwórcą „Centrolewu” w 1929 roku. Rok później został aresztowany i uwięziony w Brześciu (1931-1932), następnie skazany w procesie brzeskim. Jednak udało mu się wyjechać do Czechosłowacji jeszcze przed uprawomocnieniem wyroku, stamtąd kierował polityką Stronnictwa Ludowego. Później przystąpił do utworzenia na terenie Szwajcarii „Frontu </a:t>
            </a:r>
            <a:r>
              <a:rPr lang="pl-PL" sz="1600" dirty="0" err="1" smtClean="0"/>
              <a:t>Morges</a:t>
            </a:r>
            <a:r>
              <a:rPr lang="pl-PL" sz="1600" dirty="0" smtClean="0"/>
              <a:t>”.</a:t>
            </a:r>
            <a:endParaRPr lang="pl-PL" sz="1600" dirty="0"/>
          </a:p>
        </p:txBody>
      </p:sp>
      <p:sp>
        <p:nvSpPr>
          <p:cNvPr id="3" name="Tytuł 2"/>
          <p:cNvSpPr>
            <a:spLocks noGrp="1"/>
          </p:cNvSpPr>
          <p:nvPr>
            <p:ph type="title"/>
          </p:nvPr>
        </p:nvSpPr>
        <p:spPr/>
        <p:txBody>
          <a:bodyPr/>
          <a:lstStyle/>
          <a:p>
            <a:r>
              <a:rPr lang="pl-PL" dirty="0" smtClean="0"/>
              <a:t>Wincenty Witos</a:t>
            </a:r>
            <a:endParaRPr lang="pl-PL" dirty="0"/>
          </a:p>
        </p:txBody>
      </p:sp>
      <p:pic>
        <p:nvPicPr>
          <p:cNvPr id="2050" name="Picture 2" descr="Znalezione obrazy dla zapytania w witos"/>
          <p:cNvPicPr>
            <a:picLocks noChangeAspect="1" noChangeArrowheads="1"/>
          </p:cNvPicPr>
          <p:nvPr/>
        </p:nvPicPr>
        <p:blipFill>
          <a:blip r:embed="rId2"/>
          <a:srcRect/>
          <a:stretch>
            <a:fillRect/>
          </a:stretch>
        </p:blipFill>
        <p:spPr bwMode="auto">
          <a:xfrm>
            <a:off x="4786314" y="1428736"/>
            <a:ext cx="3657600" cy="36576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481328"/>
            <a:ext cx="3970784" cy="4525963"/>
          </a:xfrm>
        </p:spPr>
        <p:txBody>
          <a:bodyPr>
            <a:normAutofit lnSpcReduction="10000"/>
          </a:bodyPr>
          <a:lstStyle/>
          <a:p>
            <a:pPr>
              <a:buNone/>
            </a:pPr>
            <a:r>
              <a:rPr lang="pl-PL" sz="1600" dirty="0" smtClean="0"/>
              <a:t>Do kraju powrócił dopiero w kwietniu 1939 roku ale tuż po kampanii wrześniowej został aresztowany przez Niemców, próbowano go pozyskać do współpracy jednak Witos nie ugiął się .W 1944 roku został aresztowany przez NKWD, Rosjanie również namawiali go do współpracy ale i tym razem odmówił. Po utworzeniu Tymczasowego Rządu Tymczasowego Jedności Narodowej Witos został powołany do prezydium Krajowej Rady Narodowej, na stanowisko wiceprezesa. Od sierpnia 1945  był prezesem  Naczelnego Komitetu Wykonawczego PSL. Zmarł 31 października 1945 roku.</a:t>
            </a:r>
            <a:endParaRPr lang="pl-PL" sz="1600" dirty="0"/>
          </a:p>
        </p:txBody>
      </p:sp>
      <p:sp>
        <p:nvSpPr>
          <p:cNvPr id="3" name="Tytuł 2"/>
          <p:cNvSpPr>
            <a:spLocks noGrp="1"/>
          </p:cNvSpPr>
          <p:nvPr>
            <p:ph type="title"/>
          </p:nvPr>
        </p:nvSpPr>
        <p:spPr/>
        <p:txBody>
          <a:bodyPr/>
          <a:lstStyle/>
          <a:p>
            <a:r>
              <a:rPr lang="pl-PL" dirty="0" smtClean="0"/>
              <a:t>Wincenty Witos</a:t>
            </a:r>
            <a:endParaRPr lang="pl-PL" dirty="0"/>
          </a:p>
        </p:txBody>
      </p:sp>
      <p:pic>
        <p:nvPicPr>
          <p:cNvPr id="1027" name="Picture 3" descr="C:\Users\pc\Desktop\lol.jpg"/>
          <p:cNvPicPr>
            <a:picLocks noChangeAspect="1" noChangeArrowheads="1"/>
          </p:cNvPicPr>
          <p:nvPr/>
        </p:nvPicPr>
        <p:blipFill>
          <a:blip r:embed="rId2" cstate="print"/>
          <a:srcRect/>
          <a:stretch>
            <a:fillRect/>
          </a:stretch>
        </p:blipFill>
        <p:spPr bwMode="auto">
          <a:xfrm>
            <a:off x="4644008" y="620688"/>
            <a:ext cx="3960440" cy="532859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endParaRPr lang="pl-PL" dirty="0"/>
          </a:p>
        </p:txBody>
      </p:sp>
      <p:sp>
        <p:nvSpPr>
          <p:cNvPr id="3" name="Tytuł 2"/>
          <p:cNvSpPr>
            <a:spLocks noGrp="1"/>
          </p:cNvSpPr>
          <p:nvPr>
            <p:ph type="title"/>
          </p:nvPr>
        </p:nvSpPr>
        <p:spPr/>
        <p:txBody>
          <a:bodyPr/>
          <a:lstStyle/>
          <a:p>
            <a:r>
              <a:rPr lang="pl-PL" dirty="0" smtClean="0"/>
              <a:t>	Ul. Wincentego Witosa</a:t>
            </a:r>
            <a:endParaRPr lang="pl-PL" dirty="0"/>
          </a:p>
        </p:txBody>
      </p:sp>
      <p:pic>
        <p:nvPicPr>
          <p:cNvPr id="6146" name="Picture 2" descr="C:\Users\pc\Desktop\mapa.png"/>
          <p:cNvPicPr>
            <a:picLocks noChangeAspect="1" noChangeArrowheads="1"/>
          </p:cNvPicPr>
          <p:nvPr/>
        </p:nvPicPr>
        <p:blipFill>
          <a:blip r:embed="rId2" cstate="print"/>
          <a:srcRect/>
          <a:stretch>
            <a:fillRect/>
          </a:stretch>
        </p:blipFill>
        <p:spPr bwMode="auto">
          <a:xfrm>
            <a:off x="611560" y="1412776"/>
            <a:ext cx="7704856" cy="439248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481328"/>
            <a:ext cx="5338936" cy="4525963"/>
          </a:xfrm>
        </p:spPr>
        <p:txBody>
          <a:bodyPr>
            <a:normAutofit lnSpcReduction="10000"/>
          </a:bodyPr>
          <a:lstStyle/>
          <a:p>
            <a:r>
              <a:rPr lang="pl-PL" sz="2000" dirty="0" smtClean="0"/>
              <a:t>Był kapłanem mieszkającym we Lwowie. Po rozpoczęciu wojny pragną zostać w mieście, ale arcybiskupi rozkazali mu aby wyjechał do Krakowa i Wiednia. W Wiedniu roztoczył niezwykle czynną i ofiarną opiekę nad uchodźcami polskimi z terenu wojny i nad jeńcami Polakami na Węgrzech. Był blisko związany z Naczelnym Komitetem Narodowym i Legionami Józefa Piłsudskiego oraz czynnym harcerzem. </a:t>
            </a:r>
            <a:br>
              <a:rPr lang="pl-PL" sz="2000" dirty="0" smtClean="0"/>
            </a:br>
            <a:r>
              <a:rPr lang="pl-PL" sz="2000" dirty="0" smtClean="0"/>
              <a:t>W upragnionej wolnej Polsce nie otrzymał żadnego stanowiska ze względu na poglądy polityczne.</a:t>
            </a:r>
            <a:endParaRPr lang="pl-PL" sz="2000" dirty="0"/>
          </a:p>
        </p:txBody>
      </p:sp>
      <p:sp>
        <p:nvSpPr>
          <p:cNvPr id="3" name="Tytuł 2"/>
          <p:cNvSpPr>
            <a:spLocks noGrp="1"/>
          </p:cNvSpPr>
          <p:nvPr>
            <p:ph type="title"/>
          </p:nvPr>
        </p:nvSpPr>
        <p:spPr/>
        <p:txBody>
          <a:bodyPr/>
          <a:lstStyle/>
          <a:p>
            <a:r>
              <a:rPr lang="pl-PL" dirty="0" smtClean="0"/>
              <a:t>Władysław Bandurski</a:t>
            </a:r>
            <a:endParaRPr lang="pl-PL" dirty="0"/>
          </a:p>
        </p:txBody>
      </p:sp>
      <p:pic>
        <p:nvPicPr>
          <p:cNvPr id="1026" name="Picture 2" descr="C:\Users\pc\Desktop\lol.jpg"/>
          <p:cNvPicPr>
            <a:picLocks noChangeAspect="1" noChangeArrowheads="1"/>
          </p:cNvPicPr>
          <p:nvPr/>
        </p:nvPicPr>
        <p:blipFill>
          <a:blip r:embed="rId2" cstate="print"/>
          <a:srcRect/>
          <a:stretch>
            <a:fillRect/>
          </a:stretch>
        </p:blipFill>
        <p:spPr bwMode="auto">
          <a:xfrm>
            <a:off x="5868144" y="476672"/>
            <a:ext cx="3168352" cy="5256584"/>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endParaRPr lang="pl-PL"/>
          </a:p>
        </p:txBody>
      </p:sp>
      <p:sp>
        <p:nvSpPr>
          <p:cNvPr id="3" name="Tytuł 2"/>
          <p:cNvSpPr>
            <a:spLocks noGrp="1"/>
          </p:cNvSpPr>
          <p:nvPr>
            <p:ph type="title"/>
          </p:nvPr>
        </p:nvSpPr>
        <p:spPr/>
        <p:txBody>
          <a:bodyPr/>
          <a:lstStyle/>
          <a:p>
            <a:r>
              <a:rPr lang="pl-PL" dirty="0" smtClean="0"/>
              <a:t>Ul. Władysława Bandurskiego</a:t>
            </a:r>
            <a:endParaRPr lang="pl-PL" dirty="0"/>
          </a:p>
        </p:txBody>
      </p:sp>
      <p:pic>
        <p:nvPicPr>
          <p:cNvPr id="7170" name="Picture 2" descr="C:\Users\pc\Desktop\mapa.png"/>
          <p:cNvPicPr>
            <a:picLocks noChangeAspect="1" noChangeArrowheads="1"/>
          </p:cNvPicPr>
          <p:nvPr/>
        </p:nvPicPr>
        <p:blipFill>
          <a:blip r:embed="rId2" cstate="print"/>
          <a:srcRect/>
          <a:stretch>
            <a:fillRect/>
          </a:stretch>
        </p:blipFill>
        <p:spPr bwMode="auto">
          <a:xfrm>
            <a:off x="683568" y="1556792"/>
            <a:ext cx="7704856" cy="4176464"/>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Niestandardowy 2">
      <a:dk1>
        <a:srgbClr val="DA1F28"/>
      </a:dk1>
      <a:lt1>
        <a:sysClr val="window" lastClr="FFFFFF"/>
      </a:lt1>
      <a:dk2>
        <a:srgbClr val="464646"/>
      </a:dk2>
      <a:lt2>
        <a:srgbClr val="DEF5FA"/>
      </a:lt2>
      <a:accent1>
        <a:srgbClr val="DA1F28"/>
      </a:accent1>
      <a:accent2>
        <a:srgbClr val="DA1F28"/>
      </a:accent2>
      <a:accent3>
        <a:srgbClr val="DA1F28"/>
      </a:accent3>
      <a:accent4>
        <a:srgbClr val="DA1F28"/>
      </a:accent4>
      <a:accent5>
        <a:srgbClr val="DA1F28"/>
      </a:accent5>
      <a:accent6>
        <a:srgbClr val="DA1F28"/>
      </a:accent6>
      <a:hlink>
        <a:srgbClr val="DA1F28"/>
      </a:hlink>
      <a:folHlink>
        <a:srgbClr val="DA1F28"/>
      </a:folHlink>
    </a:clrScheme>
    <a:fontScheme name="Hol">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377</TotalTime>
  <Words>479</Words>
  <Application>Microsoft Office PowerPoint</Application>
  <PresentationFormat>Pokaz na ekranie (4:3)</PresentationFormat>
  <Paragraphs>19</Paragraphs>
  <Slides>12</Slides>
  <Notes>0</Notes>
  <HiddenSlides>0</HiddenSlides>
  <MMClips>0</MMClips>
  <ScaleCrop>false</ScaleCrop>
  <HeadingPairs>
    <vt:vector size="4" baseType="variant">
      <vt:variant>
        <vt:lpstr>Motyw</vt:lpstr>
      </vt:variant>
      <vt:variant>
        <vt:i4>1</vt:i4>
      </vt:variant>
      <vt:variant>
        <vt:lpstr>Tytuły slajdów</vt:lpstr>
      </vt:variant>
      <vt:variant>
        <vt:i4>12</vt:i4>
      </vt:variant>
    </vt:vector>
  </HeadingPairs>
  <TitlesOfParts>
    <vt:vector size="13" baseType="lpstr">
      <vt:lpstr>Hol</vt:lpstr>
      <vt:lpstr>I Wojna światowa</vt:lpstr>
      <vt:lpstr>Slajd 2</vt:lpstr>
      <vt:lpstr> Ul. Czesława Lenczowskiego</vt:lpstr>
      <vt:lpstr>Wincenty Witos</vt:lpstr>
      <vt:lpstr>Wincenty Witos</vt:lpstr>
      <vt:lpstr>Wincenty Witos</vt:lpstr>
      <vt:lpstr> Ul. Wincentego Witosa</vt:lpstr>
      <vt:lpstr>Władysław Bandurski</vt:lpstr>
      <vt:lpstr>Ul. Władysława Bandurskiego</vt:lpstr>
      <vt:lpstr>Józef Piłsudski</vt:lpstr>
      <vt:lpstr> ul. Józefa Piłsudskiego</vt:lpstr>
      <vt:lpstr>   KONIEC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pc</dc:creator>
  <cp:lastModifiedBy>Renata</cp:lastModifiedBy>
  <cp:revision>41</cp:revision>
  <dcterms:created xsi:type="dcterms:W3CDTF">2018-11-05T14:07:36Z</dcterms:created>
  <dcterms:modified xsi:type="dcterms:W3CDTF">2018-11-15T16:35:58Z</dcterms:modified>
</cp:coreProperties>
</file>