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90951-92DD-4499-8122-D98E797F0D39}" type="datetimeFigureOut">
              <a:rPr lang="pl-PL" smtClean="0"/>
              <a:t>19.11.2018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5AEA9-FA21-4C9B-B2C3-684B0BBC6338}" type="slidenum">
              <a:rPr lang="pl-PL" smtClean="0"/>
              <a:t>‹#›</a:t>
            </a:fld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90951-92DD-4499-8122-D98E797F0D39}" type="datetimeFigureOut">
              <a:rPr lang="pl-PL" smtClean="0"/>
              <a:t>19.11.2018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5AEA9-FA21-4C9B-B2C3-684B0BBC6338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90951-92DD-4499-8122-D98E797F0D39}" type="datetimeFigureOut">
              <a:rPr lang="pl-PL" smtClean="0"/>
              <a:t>19.11.2018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5AEA9-FA21-4C9B-B2C3-684B0BBC6338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90951-92DD-4499-8122-D98E797F0D39}" type="datetimeFigureOut">
              <a:rPr lang="pl-PL" smtClean="0"/>
              <a:t>19.11.2018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5AEA9-FA21-4C9B-B2C3-684B0BBC6338}" type="slidenum">
              <a:rPr lang="pl-PL" smtClean="0"/>
              <a:t>‹#›</a:t>
            </a:fld>
            <a:endParaRPr lang="pl-PL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90951-92DD-4499-8122-D98E797F0D39}" type="datetimeFigureOut">
              <a:rPr lang="pl-PL" smtClean="0"/>
              <a:t>19.11.2018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5AEA9-FA21-4C9B-B2C3-684B0BBC6338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90951-92DD-4499-8122-D98E797F0D39}" type="datetimeFigureOut">
              <a:rPr lang="pl-PL" smtClean="0"/>
              <a:t>19.11.2018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5AEA9-FA21-4C9B-B2C3-684B0BBC6338}" type="slidenum">
              <a:rPr lang="pl-PL" smtClean="0"/>
              <a:t>‹#›</a:t>
            </a:fld>
            <a:endParaRPr lang="pl-PL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90951-92DD-4499-8122-D98E797F0D39}" type="datetimeFigureOut">
              <a:rPr lang="pl-PL" smtClean="0"/>
              <a:t>19.11.2018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5AEA9-FA21-4C9B-B2C3-684B0BBC6338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90951-92DD-4499-8122-D98E797F0D39}" type="datetimeFigureOut">
              <a:rPr lang="pl-PL" smtClean="0"/>
              <a:t>19.11.2018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5AEA9-FA21-4C9B-B2C3-684B0BBC6338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90951-92DD-4499-8122-D98E797F0D39}" type="datetimeFigureOut">
              <a:rPr lang="pl-PL" smtClean="0"/>
              <a:t>19.11.2018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5AEA9-FA21-4C9B-B2C3-684B0BBC6338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90951-92DD-4499-8122-D98E797F0D39}" type="datetimeFigureOut">
              <a:rPr lang="pl-PL" smtClean="0"/>
              <a:t>19.11.2018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5AEA9-FA21-4C9B-B2C3-684B0BBC6338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90951-92DD-4499-8122-D98E797F0D39}" type="datetimeFigureOut">
              <a:rPr lang="pl-PL" smtClean="0"/>
              <a:t>19.11.2018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5AEA9-FA21-4C9B-B2C3-684B0BBC6338}" type="slidenum">
              <a:rPr lang="pl-PL" smtClean="0"/>
              <a:t>‹#›</a:t>
            </a:fld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CE90951-92DD-4499-8122-D98E797F0D39}" type="datetimeFigureOut">
              <a:rPr lang="pl-PL" smtClean="0"/>
              <a:t>19.11.2018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C65AEA9-FA21-4C9B-B2C3-684B0BBC6338}" type="slidenum">
              <a:rPr lang="pl-PL" smtClean="0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szkolaniepodleglej.zhr.pl/school/work-details/1571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Szkoła Podstawowa nr 2 w Sierakowicach</a:t>
            </a:r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95536" y="692696"/>
            <a:ext cx="8039447" cy="2304256"/>
          </a:xfrm>
        </p:spPr>
        <p:txBody>
          <a:bodyPr/>
          <a:lstStyle/>
          <a:p>
            <a:r>
              <a:rPr lang="pl-PL" u="sng" dirty="0">
                <a:hlinkClick r:id="rId2"/>
              </a:rPr>
              <a:t>"Święto państwowe nie musi być </a:t>
            </a:r>
            <a:r>
              <a:rPr lang="pl-PL" u="sng" dirty="0" smtClean="0">
                <a:hlinkClick r:id="rId2"/>
              </a:rPr>
              <a:t>nudne„</a:t>
            </a:r>
            <a:r>
              <a:rPr lang="pl-PL" u="sng" dirty="0" smtClean="0"/>
              <a:t/>
            </a:r>
            <a:br>
              <a:rPr lang="pl-PL" u="sng" dirty="0" smtClean="0"/>
            </a:br>
            <a:r>
              <a:rPr lang="pl-PL" u="sng" dirty="0" smtClean="0"/>
              <a:t/>
            </a:r>
            <a:br>
              <a:rPr lang="pl-PL" u="sng" dirty="0" smtClean="0"/>
            </a:br>
            <a:r>
              <a:rPr lang="pl-PL" sz="3200" u="sng" dirty="0" smtClean="0"/>
              <a:t>100-lecie odzyskania niepodległości</a:t>
            </a:r>
            <a:br>
              <a:rPr lang="pl-PL" sz="3200" u="sng" dirty="0" smtClean="0"/>
            </a:br>
            <a:r>
              <a:rPr lang="pl-PL" u="sng" dirty="0" smtClean="0"/>
              <a:t/>
            </a:r>
            <a:br>
              <a:rPr lang="pl-PL" u="sng" dirty="0" smtClean="0"/>
            </a:br>
            <a:r>
              <a:rPr lang="pl-PL" u="sng" dirty="0" smtClean="0"/>
              <a:t/>
            </a:r>
            <a:br>
              <a:rPr lang="pl-PL" u="sng" dirty="0" smtClean="0"/>
            </a:br>
            <a:r>
              <a:rPr lang="pl-PL" u="sng" dirty="0"/>
              <a:t/>
            </a:r>
            <a:br>
              <a:rPr lang="pl-PL" u="sng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86944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75656" y="5085184"/>
            <a:ext cx="6512511" cy="1143000"/>
          </a:xfrm>
        </p:spPr>
        <p:txBody>
          <a:bodyPr/>
          <a:lstStyle/>
          <a:p>
            <a:pPr algn="ctr"/>
            <a:r>
              <a:rPr lang="pl-PL" sz="2000" dirty="0" smtClean="0"/>
              <a:t>Wręczenie nagród gimnazjalistom. Wójt ufundował zwycięzcom wycieczkę.</a:t>
            </a:r>
            <a:endParaRPr lang="pl-PL" sz="2000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04664"/>
            <a:ext cx="7560840" cy="4320480"/>
          </a:xfrm>
        </p:spPr>
      </p:pic>
    </p:spTree>
    <p:extLst>
      <p:ext uri="{BB962C8B-B14F-4D97-AF65-F5344CB8AC3E}">
        <p14:creationId xmlns:p14="http://schemas.microsoft.com/office/powerpoint/2010/main" val="31539035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75656" y="5229200"/>
            <a:ext cx="6512511" cy="1143000"/>
          </a:xfrm>
        </p:spPr>
        <p:txBody>
          <a:bodyPr/>
          <a:lstStyle/>
          <a:p>
            <a:pPr algn="l"/>
            <a:r>
              <a:rPr lang="pl-PL" sz="2000" dirty="0" smtClean="0"/>
              <a:t>Rodzice przekazują nowy sztandar SP nr w Sierakowicach im. J. Piłsudskiego</a:t>
            </a:r>
            <a:endParaRPr lang="pl-PL" sz="2000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04664"/>
            <a:ext cx="7488832" cy="4536504"/>
          </a:xfrm>
        </p:spPr>
      </p:pic>
    </p:spTree>
    <p:extLst>
      <p:ext uri="{BB962C8B-B14F-4D97-AF65-F5344CB8AC3E}">
        <p14:creationId xmlns:p14="http://schemas.microsoft.com/office/powerpoint/2010/main" val="13875987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19672" y="5301208"/>
            <a:ext cx="6512511" cy="1143000"/>
          </a:xfrm>
        </p:spPr>
        <p:txBody>
          <a:bodyPr/>
          <a:lstStyle/>
          <a:p>
            <a:pPr algn="l"/>
            <a:r>
              <a:rPr lang="pl-PL" sz="2000" dirty="0" smtClean="0"/>
              <a:t>Wbijanie symbolicznych gwoździ</a:t>
            </a:r>
            <a:endParaRPr lang="pl-PL" sz="2000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04664"/>
            <a:ext cx="7488832" cy="4536504"/>
          </a:xfrm>
        </p:spPr>
      </p:pic>
    </p:spTree>
    <p:extLst>
      <p:ext uri="{BB962C8B-B14F-4D97-AF65-F5344CB8AC3E}">
        <p14:creationId xmlns:p14="http://schemas.microsoft.com/office/powerpoint/2010/main" val="18899938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19672" y="5301208"/>
            <a:ext cx="6512511" cy="1143000"/>
          </a:xfrm>
        </p:spPr>
        <p:txBody>
          <a:bodyPr/>
          <a:lstStyle/>
          <a:p>
            <a:pPr algn="l"/>
            <a:r>
              <a:rPr lang="pl-PL" sz="2000" dirty="0" smtClean="0"/>
              <a:t>Ślubowanie uczniów klas I</a:t>
            </a:r>
            <a:endParaRPr lang="pl-PL" sz="2000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731838"/>
            <a:ext cx="6912768" cy="4281338"/>
          </a:xfrm>
        </p:spPr>
      </p:pic>
    </p:spTree>
    <p:extLst>
      <p:ext uri="{BB962C8B-B14F-4D97-AF65-F5344CB8AC3E}">
        <p14:creationId xmlns:p14="http://schemas.microsoft.com/office/powerpoint/2010/main" val="42341946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1"/>
          <p:cNvSpPr>
            <a:spLocks noGrp="1"/>
          </p:cNvSpPr>
          <p:nvPr>
            <p:ph type="subTitle" idx="1"/>
          </p:nvPr>
        </p:nvSpPr>
        <p:spPr>
          <a:xfrm>
            <a:off x="1835696" y="5661248"/>
            <a:ext cx="5637010" cy="882119"/>
          </a:xfrm>
        </p:spPr>
        <p:txBody>
          <a:bodyPr>
            <a:normAutofit fontScale="92500"/>
          </a:bodyPr>
          <a:lstStyle/>
          <a:p>
            <a:r>
              <a:rPr lang="pl-PL" dirty="0" smtClean="0"/>
              <a:t>Ślubowanie odbywa się repliką szabli Marszałka, na oczach wielu rodziców i gości.</a:t>
            </a:r>
            <a:endParaRPr lang="pl-PL" dirty="0"/>
          </a:p>
        </p:txBody>
      </p:sp>
      <p:sp>
        <p:nvSpPr>
          <p:cNvPr id="3" name="Tytuł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79511"/>
            <a:ext cx="8280920" cy="4849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1464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1"/>
          <p:cNvSpPr>
            <a:spLocks noGrp="1"/>
          </p:cNvSpPr>
          <p:nvPr>
            <p:ph type="subTitle" idx="1"/>
          </p:nvPr>
        </p:nvSpPr>
        <p:spPr>
          <a:xfrm>
            <a:off x="1547664" y="5733256"/>
            <a:ext cx="5637010" cy="882119"/>
          </a:xfrm>
        </p:spPr>
        <p:txBody>
          <a:bodyPr/>
          <a:lstStyle/>
          <a:p>
            <a:r>
              <a:rPr lang="pl-PL" dirty="0" smtClean="0"/>
              <a:t>Harcerze przeprowadzają Apel Poległych.</a:t>
            </a:r>
            <a:endParaRPr lang="pl-PL" dirty="0"/>
          </a:p>
        </p:txBody>
      </p:sp>
      <p:sp>
        <p:nvSpPr>
          <p:cNvPr id="3" name="Tytuł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79511"/>
            <a:ext cx="7848872" cy="5137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7752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1"/>
          <p:cNvSpPr>
            <a:spLocks noGrp="1"/>
          </p:cNvSpPr>
          <p:nvPr>
            <p:ph type="subTitle" idx="1"/>
          </p:nvPr>
        </p:nvSpPr>
        <p:spPr>
          <a:xfrm>
            <a:off x="1835696" y="5805264"/>
            <a:ext cx="5637010" cy="882119"/>
          </a:xfrm>
        </p:spPr>
        <p:txBody>
          <a:bodyPr/>
          <a:lstStyle/>
          <a:p>
            <a:r>
              <a:rPr lang="pl-PL" dirty="0" smtClean="0"/>
              <a:t>To było piękne świętowanie…..</a:t>
            </a:r>
            <a:endParaRPr lang="pl-PL" dirty="0"/>
          </a:p>
        </p:txBody>
      </p:sp>
      <p:sp>
        <p:nvSpPr>
          <p:cNvPr id="3" name="Tytuł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04664"/>
            <a:ext cx="7920880" cy="5310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3244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Tytuł 2"/>
          <p:cNvSpPr>
            <a:spLocks noGrp="1"/>
          </p:cNvSpPr>
          <p:nvPr>
            <p:ph type="ctrTitle"/>
          </p:nvPr>
        </p:nvSpPr>
        <p:spPr>
          <a:xfrm>
            <a:off x="683568" y="1052736"/>
            <a:ext cx="7920880" cy="3816424"/>
          </a:xfrm>
        </p:spPr>
        <p:txBody>
          <a:bodyPr/>
          <a:lstStyle/>
          <a:p>
            <a:r>
              <a:rPr lang="pl-PL" dirty="0" smtClean="0"/>
              <a:t>Etap III</a:t>
            </a:r>
            <a:br>
              <a:rPr lang="pl-PL" dirty="0" smtClean="0"/>
            </a:br>
            <a:r>
              <a:rPr lang="pl-PL" dirty="0" smtClean="0"/>
              <a:t>Udział w Marszu Niepodległości w Sierakowicach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944200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1"/>
          <p:cNvSpPr>
            <a:spLocks noGrp="1"/>
          </p:cNvSpPr>
          <p:nvPr>
            <p:ph type="subTitle" idx="1"/>
          </p:nvPr>
        </p:nvSpPr>
        <p:spPr>
          <a:xfrm>
            <a:off x="1547664" y="5661248"/>
            <a:ext cx="5637010" cy="882119"/>
          </a:xfrm>
        </p:spPr>
        <p:txBody>
          <a:bodyPr/>
          <a:lstStyle/>
          <a:p>
            <a:r>
              <a:rPr lang="pl-PL" dirty="0" smtClean="0"/>
              <a:t>Warta harcerzy przy pomniku Matki Bożej</a:t>
            </a:r>
            <a:endParaRPr lang="pl-PL" dirty="0"/>
          </a:p>
        </p:txBody>
      </p:sp>
      <p:sp>
        <p:nvSpPr>
          <p:cNvPr id="3" name="Tytuł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4801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08290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1"/>
          <p:cNvSpPr>
            <a:spLocks noGrp="1"/>
          </p:cNvSpPr>
          <p:nvPr>
            <p:ph type="subTitle" idx="1"/>
          </p:nvPr>
        </p:nvSpPr>
        <p:spPr>
          <a:xfrm>
            <a:off x="1753495" y="5661248"/>
            <a:ext cx="5637010" cy="882119"/>
          </a:xfrm>
        </p:spPr>
        <p:txBody>
          <a:bodyPr/>
          <a:lstStyle/>
          <a:p>
            <a:r>
              <a:rPr lang="pl-PL" dirty="0" smtClean="0"/>
              <a:t>Marsz….</a:t>
            </a:r>
            <a:endParaRPr lang="pl-PL" dirty="0"/>
          </a:p>
        </p:txBody>
      </p:sp>
      <p:sp>
        <p:nvSpPr>
          <p:cNvPr id="3" name="Tytuł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465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8474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1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pl-PL" dirty="0" smtClean="0"/>
              <a:t>Brały w nim udział klasy III Gimnazjum. Obszar historyczny 1791 – 1935</a:t>
            </a:r>
          </a:p>
          <a:p>
            <a:r>
              <a:rPr lang="pl-PL" dirty="0" smtClean="0"/>
              <a:t>07.11.2018</a:t>
            </a:r>
            <a:endParaRPr lang="pl-PL" dirty="0"/>
          </a:p>
        </p:txBody>
      </p:sp>
      <p:sp>
        <p:nvSpPr>
          <p:cNvPr id="3" name="Tytuł 2"/>
          <p:cNvSpPr>
            <a:spLocks noGrp="1"/>
          </p:cNvSpPr>
          <p:nvPr>
            <p:ph type="ctrTitle"/>
          </p:nvPr>
        </p:nvSpPr>
        <p:spPr>
          <a:xfrm>
            <a:off x="971600" y="1556792"/>
            <a:ext cx="7704856" cy="2736304"/>
          </a:xfrm>
        </p:spPr>
        <p:txBody>
          <a:bodyPr/>
          <a:lstStyle/>
          <a:p>
            <a:r>
              <a:rPr lang="pl-PL" dirty="0" smtClean="0"/>
              <a:t>Etap I</a:t>
            </a:r>
            <a:br>
              <a:rPr lang="pl-PL" dirty="0" smtClean="0"/>
            </a:br>
            <a:r>
              <a:rPr lang="pl-PL" dirty="0" smtClean="0"/>
              <a:t>Konkurs historyczny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39846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1"/>
          <p:cNvSpPr>
            <a:spLocks noGrp="1"/>
          </p:cNvSpPr>
          <p:nvPr>
            <p:ph type="subTitle" idx="1"/>
          </p:nvPr>
        </p:nvSpPr>
        <p:spPr>
          <a:xfrm>
            <a:off x="1979712" y="5805264"/>
            <a:ext cx="5637010" cy="882119"/>
          </a:xfrm>
        </p:spPr>
        <p:txBody>
          <a:bodyPr/>
          <a:lstStyle/>
          <a:p>
            <a:r>
              <a:rPr lang="pl-PL" dirty="0" smtClean="0"/>
              <a:t>Poloneza czas zacząć…</a:t>
            </a:r>
            <a:endParaRPr lang="pl-PL" dirty="0"/>
          </a:p>
        </p:txBody>
      </p:sp>
      <p:sp>
        <p:nvSpPr>
          <p:cNvPr id="3" name="Tytuł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089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98761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1"/>
          <p:cNvSpPr>
            <a:spLocks noGrp="1"/>
          </p:cNvSpPr>
          <p:nvPr>
            <p:ph type="subTitle" idx="1"/>
          </p:nvPr>
        </p:nvSpPr>
        <p:spPr>
          <a:xfrm>
            <a:off x="1115616" y="5733256"/>
            <a:ext cx="6840760" cy="882119"/>
          </a:xfrm>
        </p:spPr>
        <p:txBody>
          <a:bodyPr/>
          <a:lstStyle/>
          <a:p>
            <a:pPr algn="ctr"/>
            <a:r>
              <a:rPr lang="pl-PL" dirty="0" smtClean="0"/>
              <a:t>Na koniec odsłonięto pomnik księdza B. Łosińskiego</a:t>
            </a:r>
            <a:endParaRPr lang="pl-PL" dirty="0"/>
          </a:p>
        </p:txBody>
      </p:sp>
      <p:sp>
        <p:nvSpPr>
          <p:cNvPr id="3" name="Tytuł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32656"/>
            <a:ext cx="7620000" cy="4729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07824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1"/>
          <p:cNvSpPr>
            <a:spLocks noGrp="1"/>
          </p:cNvSpPr>
          <p:nvPr>
            <p:ph type="subTitle" idx="1"/>
          </p:nvPr>
        </p:nvSpPr>
        <p:spPr>
          <a:xfrm>
            <a:off x="1547664" y="5805264"/>
            <a:ext cx="5637010" cy="882119"/>
          </a:xfrm>
        </p:spPr>
        <p:txBody>
          <a:bodyPr/>
          <a:lstStyle/>
          <a:p>
            <a:pPr algn="ctr"/>
            <a:r>
              <a:rPr lang="pl-PL" dirty="0" smtClean="0"/>
              <a:t>Komisja Konkursowa</a:t>
            </a:r>
            <a:endParaRPr lang="pl-PL" dirty="0"/>
          </a:p>
        </p:txBody>
      </p:sp>
      <p:sp>
        <p:nvSpPr>
          <p:cNvPr id="3" name="Tytuł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0648"/>
            <a:ext cx="8424936" cy="5497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8524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1"/>
          <p:cNvSpPr>
            <a:spLocks noGrp="1"/>
          </p:cNvSpPr>
          <p:nvPr>
            <p:ph type="subTitle" idx="1"/>
          </p:nvPr>
        </p:nvSpPr>
        <p:spPr>
          <a:xfrm>
            <a:off x="1475656" y="6021288"/>
            <a:ext cx="6048672" cy="631506"/>
          </a:xfrm>
        </p:spPr>
        <p:txBody>
          <a:bodyPr/>
          <a:lstStyle/>
          <a:p>
            <a:r>
              <a:rPr lang="pl-PL" dirty="0" smtClean="0"/>
              <a:t>Grupy odpowiadające na pytania z historii…</a:t>
            </a:r>
            <a:endParaRPr lang="pl-PL" dirty="0"/>
          </a:p>
        </p:txBody>
      </p:sp>
      <p:sp>
        <p:nvSpPr>
          <p:cNvPr id="3" name="Tytuł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79511"/>
            <a:ext cx="8208912" cy="5353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8229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1"/>
          <p:cNvSpPr>
            <a:spLocks noGrp="1"/>
          </p:cNvSpPr>
          <p:nvPr>
            <p:ph type="subTitle" idx="1"/>
          </p:nvPr>
        </p:nvSpPr>
        <p:spPr>
          <a:xfrm>
            <a:off x="1475656" y="5733256"/>
            <a:ext cx="5637010" cy="882119"/>
          </a:xfrm>
        </p:spPr>
        <p:txBody>
          <a:bodyPr/>
          <a:lstStyle/>
          <a:p>
            <a:pPr algn="ctr"/>
            <a:r>
              <a:rPr lang="pl-PL" dirty="0" smtClean="0"/>
              <a:t>Rozpoznawanie postaci historycznych</a:t>
            </a:r>
            <a:endParaRPr lang="pl-PL" dirty="0"/>
          </a:p>
        </p:txBody>
      </p:sp>
      <p:sp>
        <p:nvSpPr>
          <p:cNvPr id="3" name="Tytuł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0648"/>
            <a:ext cx="8280920" cy="530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5438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1"/>
          <p:cNvSpPr>
            <a:spLocks noGrp="1"/>
          </p:cNvSpPr>
          <p:nvPr>
            <p:ph type="subTitle" idx="1"/>
          </p:nvPr>
        </p:nvSpPr>
        <p:spPr>
          <a:xfrm>
            <a:off x="1547664" y="5949280"/>
            <a:ext cx="5637010" cy="720080"/>
          </a:xfrm>
        </p:spPr>
        <p:txBody>
          <a:bodyPr/>
          <a:lstStyle/>
          <a:p>
            <a:pPr algn="ctr"/>
            <a:r>
              <a:rPr lang="pl-PL" dirty="0" smtClean="0"/>
              <a:t>Elementy musztry  z proporcami</a:t>
            </a:r>
            <a:endParaRPr lang="pl-PL" dirty="0"/>
          </a:p>
        </p:txBody>
      </p:sp>
      <p:sp>
        <p:nvSpPr>
          <p:cNvPr id="3" name="Tytuł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60648"/>
            <a:ext cx="7920880" cy="5497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1791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19672" y="5157192"/>
            <a:ext cx="6512511" cy="864096"/>
          </a:xfrm>
        </p:spPr>
        <p:txBody>
          <a:bodyPr/>
          <a:lstStyle/>
          <a:p>
            <a:pPr marL="0" indent="0" algn="ctr">
              <a:buNone/>
            </a:pPr>
            <a:r>
              <a:rPr lang="pl-PL" sz="1600" dirty="0" smtClean="0"/>
              <a:t>Bieg z rannym powstańcem</a:t>
            </a:r>
            <a:endParaRPr lang="pl-PL" sz="1600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548680"/>
            <a:ext cx="6361998" cy="3921298"/>
          </a:xfrm>
        </p:spPr>
      </p:pic>
    </p:spTree>
    <p:extLst>
      <p:ext uri="{BB962C8B-B14F-4D97-AF65-F5344CB8AC3E}">
        <p14:creationId xmlns:p14="http://schemas.microsoft.com/office/powerpoint/2010/main" val="5426855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1"/>
          <p:cNvSpPr>
            <a:spLocks noGrp="1"/>
          </p:cNvSpPr>
          <p:nvPr>
            <p:ph type="subTitle" idx="1"/>
          </p:nvPr>
        </p:nvSpPr>
        <p:spPr>
          <a:xfrm>
            <a:off x="1547664" y="5805264"/>
            <a:ext cx="5637010" cy="576064"/>
          </a:xfrm>
        </p:spPr>
        <p:txBody>
          <a:bodyPr/>
          <a:lstStyle/>
          <a:p>
            <a:pPr algn="ctr"/>
            <a:r>
              <a:rPr lang="pl-PL" dirty="0" smtClean="0"/>
              <a:t>Wspólne odśpiewanie I Brygady</a:t>
            </a:r>
            <a:endParaRPr lang="pl-PL" dirty="0"/>
          </a:p>
        </p:txBody>
      </p:sp>
      <p:sp>
        <p:nvSpPr>
          <p:cNvPr id="3" name="Tytuł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88640"/>
            <a:ext cx="8352928" cy="5425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1657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71600" y="980728"/>
            <a:ext cx="6512511" cy="5184576"/>
          </a:xfrm>
        </p:spPr>
        <p:txBody>
          <a:bodyPr/>
          <a:lstStyle/>
          <a:p>
            <a:pPr algn="l"/>
            <a:r>
              <a:rPr lang="pl-PL" dirty="0" smtClean="0"/>
              <a:t>Etap II</a:t>
            </a:r>
            <a:br>
              <a:rPr lang="pl-PL" dirty="0" smtClean="0"/>
            </a:b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ŚWIĘTO SZKOŁY</a:t>
            </a:r>
            <a:br>
              <a:rPr lang="pl-PL" dirty="0" smtClean="0"/>
            </a:br>
            <a:r>
              <a:rPr lang="pl-PL" dirty="0"/>
              <a:t/>
            </a:r>
            <a:br>
              <a:rPr lang="pl-PL" dirty="0"/>
            </a:br>
            <a:r>
              <a:rPr lang="pl-PL" dirty="0" smtClean="0"/>
              <a:t/>
            </a:r>
            <a:br>
              <a:rPr lang="pl-PL" dirty="0" smtClean="0"/>
            </a:br>
            <a:r>
              <a:rPr lang="pl-PL" sz="1800" dirty="0" smtClean="0"/>
              <a:t>09.11.2018</a:t>
            </a:r>
            <a:r>
              <a:rPr lang="pl-PL" dirty="0" smtClean="0"/>
              <a:t/>
            </a:r>
            <a:br>
              <a:rPr lang="pl-PL" dirty="0" smtClean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82539029"/>
      </p:ext>
    </p:extLst>
  </p:cSld>
  <p:clrMapOvr>
    <a:masterClrMapping/>
  </p:clrMapOvr>
</p:sld>
</file>

<file path=ppt/theme/theme1.xml><?xml version="1.0" encoding="utf-8"?>
<a:theme xmlns:a="http://schemas.openxmlformats.org/drawingml/2006/main" name="Aerodynamiczny">
  <a:themeElements>
    <a:clrScheme name="Aerodynamiczny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Aerodynamiczny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erodynamiczny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55</TotalTime>
  <Words>131</Words>
  <Application>Microsoft Office PowerPoint</Application>
  <PresentationFormat>Pokaz na ekranie (4:3)</PresentationFormat>
  <Paragraphs>24</Paragraphs>
  <Slides>21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21</vt:i4>
      </vt:variant>
    </vt:vector>
  </HeadingPairs>
  <TitlesOfParts>
    <vt:vector size="22" baseType="lpstr">
      <vt:lpstr>Aerodynamiczny</vt:lpstr>
      <vt:lpstr>"Święto państwowe nie musi być nudne„  100-lecie odzyskania niepodległości    </vt:lpstr>
      <vt:lpstr>Etap I Konkurs historyczny </vt:lpstr>
      <vt:lpstr>Prezentacja programu PowerPoint</vt:lpstr>
      <vt:lpstr>Prezentacja programu PowerPoint</vt:lpstr>
      <vt:lpstr>Prezentacja programu PowerPoint</vt:lpstr>
      <vt:lpstr>Prezentacja programu PowerPoint</vt:lpstr>
      <vt:lpstr>Bieg z rannym powstańcem</vt:lpstr>
      <vt:lpstr>Prezentacja programu PowerPoint</vt:lpstr>
      <vt:lpstr>Etap II  ŚWIĘTO SZKOŁY   09.11.2018 </vt:lpstr>
      <vt:lpstr>Wręczenie nagród gimnazjalistom. Wójt ufundował zwycięzcom wycieczkę.</vt:lpstr>
      <vt:lpstr>Rodzice przekazują nowy sztandar SP nr w Sierakowicach im. J. Piłsudskiego</vt:lpstr>
      <vt:lpstr>Wbijanie symbolicznych gwoździ</vt:lpstr>
      <vt:lpstr>Ślubowanie uczniów klas I</vt:lpstr>
      <vt:lpstr>Prezentacja programu PowerPoint</vt:lpstr>
      <vt:lpstr>Prezentacja programu PowerPoint</vt:lpstr>
      <vt:lpstr>Prezentacja programu PowerPoint</vt:lpstr>
      <vt:lpstr>Etap III Udział w Marszu Niepodległości w Sierakowicach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"Święto państwowe nie musi być nudne"</dc:title>
  <dc:creator>Witold</dc:creator>
  <cp:lastModifiedBy>Witold</cp:lastModifiedBy>
  <cp:revision>20</cp:revision>
  <dcterms:created xsi:type="dcterms:W3CDTF">2018-11-19T13:27:56Z</dcterms:created>
  <dcterms:modified xsi:type="dcterms:W3CDTF">2018-11-19T14:23:08Z</dcterms:modified>
</cp:coreProperties>
</file>