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E90951-92DD-4499-8122-D98E797F0D39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65AEA9-FA21-4C9B-B2C3-684B0BBC633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zkolaniepodleglej.zhr.pl/school/work-details/157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Szkoła Podstawowa nr 2 w Sierakowicach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039447" cy="2304256"/>
          </a:xfrm>
        </p:spPr>
        <p:txBody>
          <a:bodyPr/>
          <a:lstStyle/>
          <a:p>
            <a:r>
              <a:rPr lang="pl-PL" u="sng" dirty="0">
                <a:hlinkClick r:id="rId2"/>
              </a:rPr>
              <a:t>"Święto państwowe nie musi być </a:t>
            </a:r>
            <a:r>
              <a:rPr lang="pl-PL" u="sng" dirty="0" smtClean="0">
                <a:hlinkClick r:id="rId2"/>
              </a:rPr>
              <a:t>nudne„</a:t>
            </a:r>
            <a:r>
              <a:rPr lang="pl-PL" u="sng" dirty="0" smtClean="0"/>
              <a:t/>
            </a:r>
            <a:br>
              <a:rPr lang="pl-PL" u="sng" dirty="0" smtClean="0"/>
            </a:br>
            <a:r>
              <a:rPr lang="pl-PL" u="sng" dirty="0" smtClean="0"/>
              <a:t/>
            </a:r>
            <a:br>
              <a:rPr lang="pl-PL" u="sng" dirty="0" smtClean="0"/>
            </a:br>
            <a:r>
              <a:rPr lang="pl-PL" sz="3200" u="sng" dirty="0" smtClean="0"/>
              <a:t>100-lecie odzyskania niepodległości</a:t>
            </a:r>
            <a:br>
              <a:rPr lang="pl-PL" sz="3200" u="sng" dirty="0" smtClean="0"/>
            </a:br>
            <a:r>
              <a:rPr lang="pl-PL" u="sng" dirty="0" smtClean="0"/>
              <a:t/>
            </a:r>
            <a:br>
              <a:rPr lang="pl-PL" u="sng" dirty="0" smtClean="0"/>
            </a:br>
            <a:r>
              <a:rPr lang="pl-PL" u="sng" dirty="0" smtClean="0"/>
              <a:t/>
            </a:r>
            <a:br>
              <a:rPr lang="pl-PL" u="sng" dirty="0" smtClean="0"/>
            </a:br>
            <a:r>
              <a:rPr lang="pl-PL" u="sng" dirty="0"/>
              <a:t/>
            </a:r>
            <a:br>
              <a:rPr lang="pl-PL" u="sng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69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5085184"/>
            <a:ext cx="6512511" cy="1143000"/>
          </a:xfrm>
        </p:spPr>
        <p:txBody>
          <a:bodyPr/>
          <a:lstStyle/>
          <a:p>
            <a:pPr algn="ctr"/>
            <a:r>
              <a:rPr lang="pl-PL" sz="2000" dirty="0" smtClean="0"/>
              <a:t>Wręczenie nagród gimnazjalistom. Wójt ufundował zwycięzcom wycieczkę.</a:t>
            </a: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560840" cy="4320480"/>
          </a:xfrm>
        </p:spPr>
      </p:pic>
    </p:spTree>
    <p:extLst>
      <p:ext uri="{BB962C8B-B14F-4D97-AF65-F5344CB8AC3E}">
        <p14:creationId xmlns:p14="http://schemas.microsoft.com/office/powerpoint/2010/main" val="315390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5229200"/>
            <a:ext cx="6512511" cy="1143000"/>
          </a:xfrm>
        </p:spPr>
        <p:txBody>
          <a:bodyPr/>
          <a:lstStyle/>
          <a:p>
            <a:pPr algn="l"/>
            <a:r>
              <a:rPr lang="pl-PL" sz="2000" dirty="0" smtClean="0"/>
              <a:t>Rodzice przekazują nowy sztandar SP nr w Sierakowicach im. J. Piłsudskiego</a:t>
            </a: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488832" cy="4536504"/>
          </a:xfrm>
        </p:spPr>
      </p:pic>
    </p:spTree>
    <p:extLst>
      <p:ext uri="{BB962C8B-B14F-4D97-AF65-F5344CB8AC3E}">
        <p14:creationId xmlns:p14="http://schemas.microsoft.com/office/powerpoint/2010/main" val="138759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pPr algn="l"/>
            <a:r>
              <a:rPr lang="pl-PL" sz="2000" dirty="0" smtClean="0"/>
              <a:t>Wbijanie symbolicznych gwoździ</a:t>
            </a: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488832" cy="4536504"/>
          </a:xfrm>
        </p:spPr>
      </p:pic>
    </p:spTree>
    <p:extLst>
      <p:ext uri="{BB962C8B-B14F-4D97-AF65-F5344CB8AC3E}">
        <p14:creationId xmlns:p14="http://schemas.microsoft.com/office/powerpoint/2010/main" val="188999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pPr algn="l"/>
            <a:r>
              <a:rPr lang="pl-PL" sz="2000" dirty="0" smtClean="0"/>
              <a:t>Ślubowanie uczniów klas I</a:t>
            </a: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31838"/>
            <a:ext cx="6912768" cy="4281338"/>
          </a:xfrm>
        </p:spPr>
      </p:pic>
    </p:spTree>
    <p:extLst>
      <p:ext uri="{BB962C8B-B14F-4D97-AF65-F5344CB8AC3E}">
        <p14:creationId xmlns:p14="http://schemas.microsoft.com/office/powerpoint/2010/main" val="423419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835696" y="5661248"/>
            <a:ext cx="5637010" cy="882119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Ślubowanie odbywa się repliką szabli Marszałka, na oczach wielu rodziców i gości.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9511"/>
            <a:ext cx="8280920" cy="48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4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547664" y="5733256"/>
            <a:ext cx="5637010" cy="882119"/>
          </a:xfrm>
        </p:spPr>
        <p:txBody>
          <a:bodyPr/>
          <a:lstStyle/>
          <a:p>
            <a:r>
              <a:rPr lang="pl-PL" dirty="0" smtClean="0"/>
              <a:t>Harcerze przeprowadzają Apel Poległych.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9511"/>
            <a:ext cx="7848872" cy="51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7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835696" y="5805264"/>
            <a:ext cx="5637010" cy="882119"/>
          </a:xfrm>
        </p:spPr>
        <p:txBody>
          <a:bodyPr/>
          <a:lstStyle/>
          <a:p>
            <a:r>
              <a:rPr lang="pl-PL" dirty="0" smtClean="0"/>
              <a:t>To było piękne świętowanie…..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20880" cy="53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920880" cy="3816424"/>
          </a:xfrm>
        </p:spPr>
        <p:txBody>
          <a:bodyPr/>
          <a:lstStyle/>
          <a:p>
            <a:r>
              <a:rPr lang="pl-PL" dirty="0" smtClean="0"/>
              <a:t>Etap III</a:t>
            </a:r>
            <a:br>
              <a:rPr lang="pl-PL" dirty="0" smtClean="0"/>
            </a:br>
            <a:r>
              <a:rPr lang="pl-PL" dirty="0" smtClean="0"/>
              <a:t>Udział w Marszu Niepodległości w Sierakowicach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442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547664" y="5661248"/>
            <a:ext cx="5637010" cy="882119"/>
          </a:xfrm>
        </p:spPr>
        <p:txBody>
          <a:bodyPr/>
          <a:lstStyle/>
          <a:p>
            <a:r>
              <a:rPr lang="pl-PL" dirty="0" smtClean="0"/>
              <a:t>Warta harcerzy przy pomniku Matki Bożej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48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2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753495" y="5661248"/>
            <a:ext cx="5637010" cy="882119"/>
          </a:xfrm>
        </p:spPr>
        <p:txBody>
          <a:bodyPr/>
          <a:lstStyle/>
          <a:p>
            <a:r>
              <a:rPr lang="pl-PL" dirty="0" smtClean="0"/>
              <a:t>Marsz….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46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7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Brały w nim udział klasy III Gimnazjum. Obszar historyczny 1791 – 1935</a:t>
            </a:r>
          </a:p>
          <a:p>
            <a:r>
              <a:rPr lang="pl-PL" dirty="0" smtClean="0"/>
              <a:t>07.11.2018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704856" cy="2736304"/>
          </a:xfrm>
        </p:spPr>
        <p:txBody>
          <a:bodyPr/>
          <a:lstStyle/>
          <a:p>
            <a:r>
              <a:rPr lang="pl-PL" dirty="0" smtClean="0"/>
              <a:t>Etap I</a:t>
            </a:r>
            <a:br>
              <a:rPr lang="pl-PL" dirty="0" smtClean="0"/>
            </a:br>
            <a:r>
              <a:rPr lang="pl-PL" dirty="0" smtClean="0"/>
              <a:t>Konkurs historyczny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98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979712" y="5805264"/>
            <a:ext cx="5637010" cy="882119"/>
          </a:xfrm>
        </p:spPr>
        <p:txBody>
          <a:bodyPr/>
          <a:lstStyle/>
          <a:p>
            <a:r>
              <a:rPr lang="pl-PL" dirty="0" smtClean="0"/>
              <a:t>Poloneza czas zacząć…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08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87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115616" y="5733256"/>
            <a:ext cx="6840760" cy="882119"/>
          </a:xfrm>
        </p:spPr>
        <p:txBody>
          <a:bodyPr/>
          <a:lstStyle/>
          <a:p>
            <a:pPr algn="ctr"/>
            <a:r>
              <a:rPr lang="pl-PL" dirty="0" smtClean="0"/>
              <a:t>Na koniec odsłonięto pomnik księdza B. Łosińskiego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620000" cy="47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8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547664" y="5805264"/>
            <a:ext cx="5637010" cy="882119"/>
          </a:xfrm>
        </p:spPr>
        <p:txBody>
          <a:bodyPr/>
          <a:lstStyle/>
          <a:p>
            <a:pPr algn="ctr"/>
            <a:r>
              <a:rPr lang="pl-PL" dirty="0" smtClean="0"/>
              <a:t>Komisja Konkursowa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54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5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475656" y="6021288"/>
            <a:ext cx="6048672" cy="631506"/>
          </a:xfrm>
        </p:spPr>
        <p:txBody>
          <a:bodyPr/>
          <a:lstStyle/>
          <a:p>
            <a:r>
              <a:rPr lang="pl-PL" dirty="0" smtClean="0"/>
              <a:t>Grupy odpowiadające na pytania z historii…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9511"/>
            <a:ext cx="8208912" cy="53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5637010" cy="882119"/>
          </a:xfrm>
        </p:spPr>
        <p:txBody>
          <a:bodyPr/>
          <a:lstStyle/>
          <a:p>
            <a:pPr algn="ctr"/>
            <a:r>
              <a:rPr lang="pl-PL" dirty="0" smtClean="0"/>
              <a:t>Rozpoznawanie postaci historycznych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53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5637010" cy="720080"/>
          </a:xfrm>
        </p:spPr>
        <p:txBody>
          <a:bodyPr/>
          <a:lstStyle/>
          <a:p>
            <a:pPr algn="ctr"/>
            <a:r>
              <a:rPr lang="pl-PL" dirty="0" smtClean="0"/>
              <a:t>Elementy musztry  z proporcami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920880" cy="54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7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5157192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pl-PL" sz="1600" dirty="0" smtClean="0"/>
              <a:t>Bieg z rannym powstańcem</a:t>
            </a:r>
            <a:endParaRPr lang="pl-PL" sz="1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361998" cy="3921298"/>
          </a:xfrm>
        </p:spPr>
      </p:pic>
    </p:spTree>
    <p:extLst>
      <p:ext uri="{BB962C8B-B14F-4D97-AF65-F5344CB8AC3E}">
        <p14:creationId xmlns:p14="http://schemas.microsoft.com/office/powerpoint/2010/main" val="54268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547664" y="5805264"/>
            <a:ext cx="5637010" cy="576064"/>
          </a:xfrm>
        </p:spPr>
        <p:txBody>
          <a:bodyPr/>
          <a:lstStyle/>
          <a:p>
            <a:pPr algn="ctr"/>
            <a:r>
              <a:rPr lang="pl-PL" dirty="0" smtClean="0"/>
              <a:t>Wspólne odśpiewanie I Brygady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352928" cy="54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6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6512511" cy="5184576"/>
          </a:xfrm>
        </p:spPr>
        <p:txBody>
          <a:bodyPr/>
          <a:lstStyle/>
          <a:p>
            <a:pPr algn="l"/>
            <a:r>
              <a:rPr lang="pl-PL" dirty="0" smtClean="0"/>
              <a:t>Etap II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ŚWIĘTO SZKOŁY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 smtClean="0"/>
              <a:t>09.11.2018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539029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</TotalTime>
  <Words>131</Words>
  <Application>Microsoft Office PowerPoint</Application>
  <PresentationFormat>Pokaz na ekranie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Aerodynamiczny</vt:lpstr>
      <vt:lpstr>"Święto państwowe nie musi być nudne„  100-lecie odzyskania niepodległości    </vt:lpstr>
      <vt:lpstr>Etap I Konkurs historyczny </vt:lpstr>
      <vt:lpstr>Prezentacja programu PowerPoint</vt:lpstr>
      <vt:lpstr>Prezentacja programu PowerPoint</vt:lpstr>
      <vt:lpstr>Prezentacja programu PowerPoint</vt:lpstr>
      <vt:lpstr>Prezentacja programu PowerPoint</vt:lpstr>
      <vt:lpstr>Bieg z rannym powstańcem</vt:lpstr>
      <vt:lpstr>Prezentacja programu PowerPoint</vt:lpstr>
      <vt:lpstr>Etap II  ŚWIĘTO SZKOŁY   09.11.2018 </vt:lpstr>
      <vt:lpstr>Wręczenie nagród gimnazjalistom. Wójt ufundował zwycięzcom wycieczkę.</vt:lpstr>
      <vt:lpstr>Rodzice przekazują nowy sztandar SP nr w Sierakowicach im. J. Piłsudskiego</vt:lpstr>
      <vt:lpstr>Wbijanie symbolicznych gwoździ</vt:lpstr>
      <vt:lpstr>Ślubowanie uczniów klas I</vt:lpstr>
      <vt:lpstr>Prezentacja programu PowerPoint</vt:lpstr>
      <vt:lpstr>Prezentacja programu PowerPoint</vt:lpstr>
      <vt:lpstr>Prezentacja programu PowerPoint</vt:lpstr>
      <vt:lpstr>Etap III Udział w Marszu Niepodległości w Sierakowicach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"Święto państwowe nie musi być nudne"</dc:title>
  <dc:creator>Witold</dc:creator>
  <cp:lastModifiedBy>Witold</cp:lastModifiedBy>
  <cp:revision>20</cp:revision>
  <dcterms:created xsi:type="dcterms:W3CDTF">2018-11-19T13:27:56Z</dcterms:created>
  <dcterms:modified xsi:type="dcterms:W3CDTF">2018-11-19T14:23:08Z</dcterms:modified>
</cp:coreProperties>
</file>