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71" autoAdjust="0"/>
  </p:normalViewPr>
  <p:slideViewPr>
    <p:cSldViewPr>
      <p:cViewPr varScale="1">
        <p:scale>
          <a:sx n="110" d="100"/>
          <a:sy n="110" d="100"/>
        </p:scale>
        <p:origin x="16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763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42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872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25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847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360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335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8071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968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43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339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FF00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41761-DB5F-4854-B60B-F32A116911E8}" type="datetimeFigureOut">
              <a:rPr lang="pl-PL" smtClean="0"/>
              <a:t>2018-05-09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FC0A9-13E2-467B-9CD9-901AFD53C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697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/>
          </a:bodyPr>
          <a:lstStyle/>
          <a:p>
            <a:r>
              <a:rPr lang="pl-PL" sz="3200" dirty="0" smtClean="0"/>
              <a:t>Zespół Szkół im. Ks. Jerzego Popiełuszki </a:t>
            </a:r>
            <a:br>
              <a:rPr lang="pl-PL" sz="3200" dirty="0" smtClean="0"/>
            </a:br>
            <a:r>
              <a:rPr lang="pl-PL" sz="3200" dirty="0" smtClean="0"/>
              <a:t>w Juchnowcu Górnym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427984" y="1916832"/>
            <a:ext cx="4176464" cy="1512168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„Stulecie Niepodległości w Barwach</a:t>
            </a:r>
          </a:p>
          <a:p>
            <a:r>
              <a:rPr lang="pl-PL" dirty="0" smtClean="0"/>
              <a:t>Biało-Czerwonych”</a:t>
            </a:r>
            <a:endParaRPr lang="pl-PL" dirty="0"/>
          </a:p>
        </p:txBody>
      </p:sp>
      <p:pic>
        <p:nvPicPr>
          <p:cNvPr id="1026" name="Picture 2" descr="C:\moje\barwy biało-czerwone\174_2704\IMG_86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384056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moje\barwy biało-czerwone\moje\DSCN112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2885526" cy="384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36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Nasz pomysł – wszystkie drzwi </a:t>
            </a:r>
            <a:br>
              <a:rPr lang="pl-PL" dirty="0" smtClean="0"/>
            </a:br>
            <a:r>
              <a:rPr lang="pl-PL" dirty="0" smtClean="0"/>
              <a:t>w szkole w barwach narodowych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678874"/>
            <a:ext cx="2520280" cy="489967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700807"/>
            <a:ext cx="2880320" cy="489739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0526" y="1678874"/>
            <a:ext cx="3073962" cy="489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5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080120"/>
            <a:ext cx="2874778" cy="52292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404664"/>
            <a:ext cx="2996015" cy="52292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980728"/>
            <a:ext cx="2587004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8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1392" y="232048"/>
            <a:ext cx="4038600" cy="60466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l-PL" dirty="0" smtClean="0"/>
              <a:t>KADRA BIAŁO-CZERWONEJ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16016" y="232048"/>
            <a:ext cx="4038600" cy="60466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l-PL" dirty="0" smtClean="0"/>
              <a:t>ŻYWA FLAGA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845717"/>
            <a:ext cx="4364553" cy="243926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8328" y="845717"/>
            <a:ext cx="3812144" cy="2439267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907704" y="3481844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…NAWET OBIAD I DESER!</a:t>
            </a:r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51463" y="4139368"/>
            <a:ext cx="3644473" cy="238597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35"/>
          <a:stretch/>
        </p:blipFill>
        <p:spPr>
          <a:xfrm>
            <a:off x="4355976" y="4172000"/>
            <a:ext cx="4497327" cy="23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49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Narodowe Święto 3 Maja w szkole</a:t>
            </a:r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836712"/>
            <a:ext cx="3800624" cy="244827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836712"/>
            <a:ext cx="3600400" cy="2461847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323528" y="3429000"/>
            <a:ext cx="836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Nasi uczniowie uświetnili również gminne uroczystości</a:t>
            </a:r>
            <a:endParaRPr lang="pl-PL" sz="2800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139224"/>
            <a:ext cx="4032448" cy="2314112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7" y="4139224"/>
            <a:ext cx="3816424" cy="231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2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Cała szkoła świętuje na biało-czerwono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340768"/>
            <a:ext cx="4104456" cy="230277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861048"/>
            <a:ext cx="4099747" cy="267486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1340767"/>
            <a:ext cx="2045709" cy="230277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7180" y="1340769"/>
            <a:ext cx="2002205" cy="230277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3766885"/>
            <a:ext cx="4104456" cy="281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47</Words>
  <Application>Microsoft Office PowerPoint</Application>
  <PresentationFormat>Pokaz na ekranie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9" baseType="lpstr">
      <vt:lpstr>Arial</vt:lpstr>
      <vt:lpstr>Calibri</vt:lpstr>
      <vt:lpstr>Motyw pakietu Office</vt:lpstr>
      <vt:lpstr>Zespół Szkół im. Ks. Jerzego Popiełuszki  w Juchnowcu Górnym</vt:lpstr>
      <vt:lpstr>Nasz pomysł – wszystkie drzwi  w szkole w barwach narodowych</vt:lpstr>
      <vt:lpstr>Prezentacja programu PowerPoint</vt:lpstr>
      <vt:lpstr>Prezentacja programu PowerPoint</vt:lpstr>
      <vt:lpstr>Narodowe Święto 3 Maja w szkole</vt:lpstr>
      <vt:lpstr>Cała szkoła świętuje na biało-czerwono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Zespół Szkół im. Ks. Jerzego Popiełuszki  w Juchnowcu Górnym</dc:title>
  <dc:creator>Ania</dc:creator>
  <cp:lastModifiedBy>Teresa Radziewicz</cp:lastModifiedBy>
  <cp:revision>18</cp:revision>
  <dcterms:created xsi:type="dcterms:W3CDTF">2018-05-08T15:43:56Z</dcterms:created>
  <dcterms:modified xsi:type="dcterms:W3CDTF">2018-05-09T09:02:41Z</dcterms:modified>
</cp:coreProperties>
</file>