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63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4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7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2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47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6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35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07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68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39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1761-DB5F-4854-B60B-F32A116911E8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C0A9-13E2-467B-9CD9-901AFD53C4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9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Zespół Szkół im. Ks. Jerzego Popiełuszki </a:t>
            </a:r>
            <a:br>
              <a:rPr lang="pl-PL" sz="3200" dirty="0" smtClean="0"/>
            </a:br>
            <a:r>
              <a:rPr lang="pl-PL" sz="3200" dirty="0" smtClean="0"/>
              <a:t>w Juchnowcu Górnym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27984" y="1916832"/>
            <a:ext cx="4176464" cy="151216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„Stulecie Niepodległości w Barwach</a:t>
            </a:r>
          </a:p>
          <a:p>
            <a:r>
              <a:rPr lang="pl-PL" dirty="0" smtClean="0"/>
              <a:t>Biało-Czerwonych”</a:t>
            </a:r>
            <a:endParaRPr lang="pl-PL" dirty="0"/>
          </a:p>
        </p:txBody>
      </p:sp>
      <p:pic>
        <p:nvPicPr>
          <p:cNvPr id="1026" name="Picture 2" descr="C:\moje\barwy biało-czerwone\174_2704\IMG_86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84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oje\barwy biało-czerwone\moje\DSCN11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885526" cy="38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 pomysł – wszystkie drzwi </a:t>
            </a:r>
            <a:br>
              <a:rPr lang="pl-PL" dirty="0" smtClean="0"/>
            </a:br>
            <a:r>
              <a:rPr lang="pl-PL" dirty="0" smtClean="0"/>
              <a:t>w szkole w barwach narodowych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678874"/>
            <a:ext cx="2520280" cy="48996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7"/>
            <a:ext cx="2880320" cy="48973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526" y="1678874"/>
            <a:ext cx="3073962" cy="48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80120"/>
            <a:ext cx="2874778" cy="52292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4664"/>
            <a:ext cx="2996015" cy="5229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980728"/>
            <a:ext cx="258700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1392" y="232048"/>
            <a:ext cx="4038600" cy="604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 smtClean="0"/>
              <a:t>KADRA BIAŁO-CZERWONEJ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232048"/>
            <a:ext cx="4038600" cy="604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dirty="0" smtClean="0"/>
              <a:t>ŻYWA FLAGA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45717"/>
            <a:ext cx="4364553" cy="2439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28" y="845717"/>
            <a:ext cx="3812144" cy="243926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907704" y="348184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…NAWET OBIAD I DESER!</a:t>
            </a:r>
            <a:endParaRPr lang="pl-PL" sz="2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1463" y="4139368"/>
            <a:ext cx="3644473" cy="23859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5"/>
          <a:stretch/>
        </p:blipFill>
        <p:spPr>
          <a:xfrm>
            <a:off x="4355976" y="4172000"/>
            <a:ext cx="4497327" cy="23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Narodowe Święto 3 Maja w szkole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3800624" cy="24482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36712"/>
            <a:ext cx="3600400" cy="246184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3528" y="3429000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Nasi uczniowie uświetnili również gminne uroczystości</a:t>
            </a:r>
            <a:endParaRPr lang="pl-PL" sz="2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139224"/>
            <a:ext cx="4032448" cy="231411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139224"/>
            <a:ext cx="3816424" cy="23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Cała szkoła świętuje na biało-czerwono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8"/>
            <a:ext cx="4104456" cy="23027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61048"/>
            <a:ext cx="4099747" cy="26748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340767"/>
            <a:ext cx="2045709" cy="23027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180" y="1340769"/>
            <a:ext cx="2002205" cy="23027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766885"/>
            <a:ext cx="4104456" cy="28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</Words>
  <Application>Microsoft Office PowerPoint</Application>
  <PresentationFormat>Pokaz na ekranie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Zespół Szkół im. Ks. Jerzego Popiełuszki  w Juchnowcu Górnym</vt:lpstr>
      <vt:lpstr>Nasz pomysł – wszystkie drzwi  w szkole w barwach narodowych</vt:lpstr>
      <vt:lpstr>Prezentacja programu PowerPoint</vt:lpstr>
      <vt:lpstr>Prezentacja programu PowerPoint</vt:lpstr>
      <vt:lpstr>Narodowe Święto 3 Maja w szkole</vt:lpstr>
      <vt:lpstr>Cała szkoła świętuje na biało-czerwono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im. Ks. Jerzego Popiełuszki  w Juchnowcu Górnym</dc:title>
  <dc:creator>Ania</dc:creator>
  <cp:lastModifiedBy>Teresa Radziewicz</cp:lastModifiedBy>
  <cp:revision>18</cp:revision>
  <dcterms:created xsi:type="dcterms:W3CDTF">2018-05-08T15:43:56Z</dcterms:created>
  <dcterms:modified xsi:type="dcterms:W3CDTF">2018-05-09T09:02:41Z</dcterms:modified>
</cp:coreProperties>
</file>