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2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3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4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2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06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5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87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1383523"/>
            <a:ext cx="10318418" cy="3217973"/>
          </a:xfrm>
          <a:noFill/>
        </p:spPr>
        <p:txBody>
          <a:bodyPr>
            <a:normAutofit fontScale="90000"/>
          </a:bodyPr>
          <a:lstStyle/>
          <a:p>
            <a:r>
              <a:rPr lang="pl-PL" sz="6600" dirty="0" smtClean="0"/>
              <a:t/>
            </a:r>
            <a:br>
              <a:rPr lang="pl-PL" sz="6600" dirty="0" smtClean="0"/>
            </a:br>
            <a:r>
              <a:rPr lang="pl-PL" sz="6600" dirty="0" smtClean="0">
                <a:latin typeface="Albertus Extra Bold" panose="020E0802040304020204" pitchFamily="34" charset="0"/>
              </a:rPr>
              <a:t>Uroczystości gminne </a:t>
            </a:r>
            <a:br>
              <a:rPr lang="pl-PL" sz="6600" dirty="0" smtClean="0">
                <a:latin typeface="Albertus Extra Bold" panose="020E0802040304020204" pitchFamily="34" charset="0"/>
              </a:rPr>
            </a:br>
            <a:r>
              <a:rPr lang="pl-PL" sz="6000" dirty="0" smtClean="0">
                <a:latin typeface="Albertus Extra Bold" panose="020E0802040304020204" pitchFamily="34" charset="0"/>
              </a:rPr>
              <a:t>w Rocznicę UCHWALENIA</a:t>
            </a:r>
            <a:r>
              <a:rPr lang="pl-PL" sz="7200" dirty="0" smtClean="0">
                <a:latin typeface="Albertus Extra Bold" panose="020E0802040304020204" pitchFamily="34" charset="0"/>
              </a:rPr>
              <a:t/>
            </a:r>
            <a:br>
              <a:rPr lang="pl-PL" sz="7200" dirty="0" smtClean="0">
                <a:latin typeface="Albertus Extra Bold" panose="020E0802040304020204" pitchFamily="34" charset="0"/>
              </a:rPr>
            </a:br>
            <a:r>
              <a:rPr lang="pl-PL" sz="6600" dirty="0" smtClean="0">
                <a:latin typeface="Albertus Extra Bold" panose="020E0802040304020204" pitchFamily="34" charset="0"/>
              </a:rPr>
              <a:t>KONSTYTUCJI 3 MAJA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8523" y="4681338"/>
            <a:ext cx="10189245" cy="107053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Spektakl słowno-muzyczny przygotowany </a:t>
            </a:r>
          </a:p>
          <a:p>
            <a:r>
              <a:rPr lang="pl-PL" dirty="0" smtClean="0"/>
              <a:t>przez uczniów zespołu Szkół im. Ks. Jerzego Popiełuszki</a:t>
            </a:r>
          </a:p>
          <a:p>
            <a:r>
              <a:rPr lang="pl-PL" dirty="0" smtClean="0"/>
              <a:t>w Juchnowcu Górnym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46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8423" y="209329"/>
            <a:ext cx="10058400" cy="1609344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Albertus Extra Bold" panose="020E0802040304020204" pitchFamily="34" charset="0"/>
              </a:rPr>
              <a:t>POCZĄTEK UROCZYSTOŚCI </a:t>
            </a:r>
            <a:br>
              <a:rPr lang="pl-PL" sz="3600" dirty="0" smtClean="0">
                <a:latin typeface="Albertus Extra Bold" panose="020E0802040304020204" pitchFamily="34" charset="0"/>
              </a:rPr>
            </a:br>
            <a:r>
              <a:rPr lang="pl-PL" sz="3600" dirty="0" smtClean="0">
                <a:latin typeface="Albertus Extra Bold" panose="020E0802040304020204" pitchFamily="34" charset="0"/>
              </a:rPr>
              <a:t>– KOŚCIÓŁ I CMENTARZ PARAFIALNY</a:t>
            </a:r>
            <a:endParaRPr lang="pl-PL" sz="3600" dirty="0">
              <a:latin typeface="Albertus Extra Bold" panose="020E0802040304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" y="1888472"/>
            <a:ext cx="3465883" cy="22961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53" y="1888472"/>
            <a:ext cx="3102741" cy="46851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53" y="4130234"/>
            <a:ext cx="3767127" cy="24488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53" y="1888472"/>
            <a:ext cx="3767127" cy="21378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" y="4286866"/>
            <a:ext cx="3451692" cy="22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0687" y="293073"/>
            <a:ext cx="10058400" cy="941045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Albertus Extra Bold" panose="020E0802040304020204" pitchFamily="34" charset="0"/>
              </a:rPr>
              <a:t>SPEKTAKL W OŚRODKU KULTURY</a:t>
            </a:r>
            <a:endParaRPr lang="pl-PL" sz="4400" dirty="0">
              <a:latin typeface="Albertus Extra Bold" panose="020E0802040304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1" y="1350937"/>
            <a:ext cx="3832452" cy="25389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71" y="4006755"/>
            <a:ext cx="5110073" cy="25358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72" y="1382962"/>
            <a:ext cx="5077416" cy="250697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2" y="4003630"/>
            <a:ext cx="3832452" cy="25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0343" y="338232"/>
            <a:ext cx="10058400" cy="78372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lbertus Extra Bold" panose="020E0802040304020204" pitchFamily="34" charset="0"/>
              </a:rPr>
              <a:t>WYSTĘP JARZĘBINEK</a:t>
            </a:r>
            <a:endParaRPr lang="pl-PL" dirty="0">
              <a:latin typeface="Albertus Extra Bold" panose="020E0802040304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239690"/>
            <a:ext cx="3969251" cy="24782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82" y="3717916"/>
            <a:ext cx="4283418" cy="28377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5" y="1236261"/>
            <a:ext cx="5048865" cy="22530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087309"/>
            <a:ext cx="4887865" cy="2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26</TotalTime>
  <Words>24</Words>
  <Application>Microsoft Office PowerPoint</Application>
  <PresentationFormat>Panoramiczny</PresentationFormat>
  <Paragraphs>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Albertus Extra Bold</vt:lpstr>
      <vt:lpstr>Rockwell</vt:lpstr>
      <vt:lpstr>Rockwell Condensed</vt:lpstr>
      <vt:lpstr>Wingdings</vt:lpstr>
      <vt:lpstr>Drewniana czcionka</vt:lpstr>
      <vt:lpstr> Uroczystości gminne  w Rocznicę UCHWALENIA KONSTYTUCJI 3 MAJA </vt:lpstr>
      <vt:lpstr>POCZĄTEK UROCZYSTOŚCI  – KOŚCIÓŁ I CMENTARZ PARAFIALNY</vt:lpstr>
      <vt:lpstr>SPEKTAKL W OŚRODKU KULTURY</vt:lpstr>
      <vt:lpstr>WYSTĘP JARZĘBINEK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Uroczystości gminne w Rocznicę UCHWALENIA KONSTYTUCJI 3 MAJA</dc:title>
  <dc:creator>Teresa Radziewicz</dc:creator>
  <cp:lastModifiedBy>Teresa Radziewicz</cp:lastModifiedBy>
  <cp:revision>4</cp:revision>
  <dcterms:created xsi:type="dcterms:W3CDTF">2018-05-14T12:01:25Z</dcterms:created>
  <dcterms:modified xsi:type="dcterms:W3CDTF">2018-05-14T12:27:36Z</dcterms:modified>
</cp:coreProperties>
</file>