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20" r:id="rId2"/>
    <p:sldMasterId id="2147483738" r:id="rId3"/>
    <p:sldMasterId id="2147483750" r:id="rId4"/>
    <p:sldMasterId id="2147483768" r:id="rId5"/>
    <p:sldMasterId id="2147483780" r:id="rId6"/>
  </p:sldMasterIdLst>
  <p:sldIdLst>
    <p:sldId id="256" r:id="rId7"/>
    <p:sldId id="257" r:id="rId8"/>
    <p:sldId id="266" r:id="rId9"/>
    <p:sldId id="261" r:id="rId10"/>
    <p:sldId id="259" r:id="rId11"/>
    <p:sldId id="267" r:id="rId12"/>
    <p:sldId id="260" r:id="rId13"/>
    <p:sldId id="262" r:id="rId14"/>
    <p:sldId id="263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41" autoAdjust="0"/>
    <p:restoredTop sz="94364" autoAdjust="0"/>
  </p:normalViewPr>
  <p:slideViewPr>
    <p:cSldViewPr snapToGrid="0">
      <p:cViewPr>
        <p:scale>
          <a:sx n="76" d="100"/>
          <a:sy n="76" d="100"/>
        </p:scale>
        <p:origin x="-588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250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537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518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228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935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458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113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517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800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589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629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6890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723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304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994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291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369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000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477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8675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275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274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957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55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938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364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0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795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346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719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056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84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838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914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85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936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507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078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9857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24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827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924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282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38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358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57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380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4271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841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441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203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710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422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53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522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3904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1737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877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259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666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171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705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7773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3663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39842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17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51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179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616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2541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672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249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752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06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024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34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275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194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718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789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641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7113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91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889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87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930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140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375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2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3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8289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6846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6298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900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561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5961DEE-5DA2-4D9C-9644-25BEEADCCA84}" type="datetimeFigureOut">
              <a:rPr lang="pl-PL" smtClean="0"/>
              <a:pPr/>
              <a:t>2018-12-03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30B57AF-B05E-448D-B22D-C3C4251424F3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8800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pl.wikipedia.org/wiki/Kapitan_(ranga)" TargetMode="External"/><Relationship Id="rId3" Type="http://schemas.openxmlformats.org/officeDocument/2006/relationships/hyperlink" Target="https://pl.wikipedia.org/wiki/1909" TargetMode="External"/><Relationship Id="rId7" Type="http://schemas.openxmlformats.org/officeDocument/2006/relationships/hyperlink" Target="https://pl.wikipedia.org/wiki/II_wojna_%C5%9Bwiatowa" TargetMode="External"/><Relationship Id="rId2" Type="http://schemas.openxmlformats.org/officeDocument/2006/relationships/hyperlink" Target="https://pl.wikipedia.org/wiki/7_sierpnia" TargetMode="Externa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pl.wikipedia.org/wiki/Suwalszczyzna" TargetMode="External"/><Relationship Id="rId5" Type="http://schemas.openxmlformats.org/officeDocument/2006/relationships/hyperlink" Target="https://pl.wikipedia.org/w/index.php?title=Tymczasowa_Rada_Ziemi_Suwalskiej&amp;action=edit&amp;redlink=1" TargetMode="External"/><Relationship Id="rId10" Type="http://schemas.openxmlformats.org/officeDocument/2006/relationships/hyperlink" Target="https://pl.wikipedia.org/wiki/16_listopada" TargetMode="External"/><Relationship Id="rId4" Type="http://schemas.openxmlformats.org/officeDocument/2006/relationships/hyperlink" Target="https://pl.wikipedia.org/wiki/Poddub%C3%B3wek" TargetMode="External"/><Relationship Id="rId9" Type="http://schemas.openxmlformats.org/officeDocument/2006/relationships/hyperlink" Target="https://pl.wikipedia.org/w/index.php?title=Stanis%C5%82aw_Bielicki&amp;action=edit&amp;redlink=1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100 lat niepodległej na Suwalszczyźnie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W 1918 roku po 123 latach zaborów nasz kraj ponownie wrócił na mapę Europy</a:t>
            </a:r>
          </a:p>
        </p:txBody>
      </p:sp>
    </p:spTree>
    <p:extLst>
      <p:ext uri="{BB962C8B-B14F-4D97-AF65-F5344CB8AC3E}">
        <p14:creationId xmlns:p14="http://schemas.microsoft.com/office/powerpoint/2010/main" val="256458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"/>
    </mc:Choice>
    <mc:Fallback xmlns=""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78284" y="2398855"/>
            <a:ext cx="3498979" cy="2456442"/>
          </a:xfrm>
        </p:spPr>
        <p:txBody>
          <a:bodyPr>
            <a:noAutofit/>
          </a:bodyPr>
          <a:lstStyle/>
          <a:p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Pomnik,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który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został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poświęcony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odzyskaniu przez P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olskę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niepodległości.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Suwałki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stały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się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wolne 24 sierpnia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1918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r.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Suwalczan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poinformował o tym Józef Piłsudski,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który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września 1919 r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. podczas wizyty w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Suwałkach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powiedział : "Dzisiaj ziemia Wasza jest wolna".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558" y="357428"/>
            <a:ext cx="3062140" cy="4082854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248" y="3627076"/>
            <a:ext cx="4116310" cy="308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1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8000"/>
    </mc:Choice>
    <mc:Fallback xmlns="">
      <p:transition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Józef Piłsudski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pl-PL" sz="1600" b="1" dirty="0" smtClean="0">
                <a:latin typeface="Times New Roman" pitchFamily="18" charset="0"/>
                <a:cs typeface="Times New Roman" pitchFamily="18" charset="0"/>
              </a:rPr>
              <a:t>Józef Piłsudski (1867-1935) –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 polski polityk, wojskowy i przywódca państwa. Urodził się 5 grudnia 1867 roku w Zułowie na dzisiejszej Litwie w zbiedniałej rodzinie szlacheckiej. Studiował medycynę w Charkowie; jako dwudziestolatek został zesłany na Syberię, skąd powrócił po pięciu latach. Działacz Polskiej Partii Socjalistycznej, współzałożyciel jej odłamu – PPS-Frakcji Rewolucyjnej. Redagował nielegalne pismo „Robotnik”. Organizator Związków Strzeleckich i Legionów Polskich w zaborze austriackim. Dowódca Pierwszej Brygady Legionów. W początkowych dniach I wojny światowej podjął nieudaną próbę wzniecenia powstania narodowego na obszarze zaboru rosyjskiego. Od 1914 do 1917 roku główny Komendant Polskiej Organizacji Wojskowej. Następnie aresztowany i osadzony w niemieckiej twierdzy w Magdeburgu, co wzmocniło jego renomę jako bojownika o polską niepodległość. Uwolniony w początku listopada 1918 roku przybył do Warszawy i 22 dnia miesiąca przyjął stanowisko Naczelnika Państwa. Zwierzchnik sił zbrojnych podczas wojny polsko-bolszewickiej. Przed rozpoczęciem ofensywy na Kijów mianowany Marszałkiem Polski. 16 sierpnia 1920 roku wyprowadził decydujący manewr oskrzydlający znad Wieprza, który przesądził o zwycięstwie w bitwie warszawskiej.</a:t>
            </a:r>
            <a:endParaRPr lang="pl-PL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Wizyta Józefa Piłsudskiego w Suwałkach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61337" y="2406242"/>
            <a:ext cx="4953443" cy="3541712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65337" y="2201818"/>
            <a:ext cx="6096000" cy="45550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pl-PL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Wizyta ta nastąpiła we wrześniu 1919 roku, zaledwie kilka dni po Powstaniu Sejneńskim i wyzwoleniu Suwalszczyzny spod okupacji niemiecko – litewskiej. Naczelnika Państwa witano salwami z armat na trasie Augustów – Suwałki. Owacjom nie było końca. W Suwałkach pojawiły się aż 4 bramy powitalne. Przy ul. Kościuszki zgromadzili się przedstawiciele wszystkich środowisk i grup społecznych na czele z prezydentem miasta dr. Teofilem Noniewiczem. Spotkanie przebiegało w niezwykłej, pełnej głębokiej refleksji atmosferze. Drugi dzień pobytu Piłsudskiego w Suwałkach rozpoczęła uroczystość poświęcenia i wręczenia sztandaru ufundowanego przez mieszkańców Suwałk dla bohaterskiego 41. Suwalskiego Pułku Piechoty. Naczelnik przyjął defiladę, a potem spotkał się z delegacjami wojska, POW, włościan, robotników i władz miasta. Wizyta Naczelnika Państwa na zawsze pozostała w pamięci mieszkańców Suwałk.</a:t>
            </a:r>
          </a:p>
          <a:p>
            <a:pPr algn="just"/>
            <a:r>
              <a:rPr lang="pl-PL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 hołdzie żołnierzom, polskim bohaterom poległym na polu chwały dla Niepodległej Ojczyzny odtworzono powszechnie znany utwór ,, Spij kolego w ciemnym grobie, niech się Polska przyśni Tobie”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556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7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7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Pomnik synów Suwalszczyzny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13795" y="2096064"/>
            <a:ext cx="6048708" cy="4304736"/>
          </a:xfrm>
        </p:spPr>
        <p:txBody>
          <a:bodyPr/>
          <a:lstStyle/>
          <a:p>
            <a:pPr algn="just"/>
            <a:r>
              <a:rPr lang="pl-PL" dirty="0">
                <a:latin typeface="Times New Roman" pitchFamily="18" charset="0"/>
                <a:cs typeface="Times New Roman" pitchFamily="18" charset="0"/>
              </a:rPr>
              <a:t>Monument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uświęcony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męczeńską krwią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walczących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wolność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naszej ojczyzny, znajduje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się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przy ulicy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sejneńskiej.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właśnie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w tym miejscu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Polacy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walczyli z zaborcami lub okupantami i zginęli. Ponieważ śmierć za ojczyznę jest uważana za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bardzo bohaterską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zasługującą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na podziw, to miejsce uznano za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"uświęcone",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czyli wymagające specjalnego szacunku,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który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oddaliśmy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poległym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i pomordowanym bohaterom zapalając znicz pod pomnikiem.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503" y="2164382"/>
            <a:ext cx="5025544" cy="376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04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Aleksandra Kujałowicz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pl-PL" b="1" dirty="0" smtClean="0">
                <a:solidFill>
                  <a:schemeClr val="tx2">
                    <a:lumMod val="90000"/>
                  </a:schemeClr>
                </a:solidFill>
                <a:effectLst/>
              </a:rPr>
              <a:t>  Aleksandra Kujałowicz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</a:rPr>
              <a:t>, ps. </a:t>
            </a:r>
            <a:r>
              <a:rPr lang="pl-PL" i="1" dirty="0" smtClean="0">
                <a:solidFill>
                  <a:schemeClr val="tx2">
                    <a:lumMod val="90000"/>
                  </a:schemeClr>
                </a:solidFill>
                <a:effectLst/>
              </a:rPr>
              <a:t>Oleńka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</a:rPr>
              <a:t> urodzona  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  <a:hlinkClick r:id="rId2" tooltip="7 sierpnia"/>
              </a:rPr>
              <a:t>7 sierpnia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</a:rPr>
              <a:t> 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  <a:hlinkClick r:id="rId3" tooltip="1909"/>
              </a:rPr>
              <a:t>1909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</a:rPr>
              <a:t> roku w 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  <a:hlinkClick r:id="rId4" tooltip="Poddubówek"/>
              </a:rPr>
              <a:t>Poddubówku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</a:rPr>
              <a:t>,    – polska nauczycielka, działaczka społeczna, członek 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  <a:hlinkClick r:id="rId5" tooltip="Tymczasowa Rada Ziemi Suwalskiej (strona nie istnieje)"/>
              </a:rPr>
              <a:t>Tymczasowej Rady Ziemi Suwalskiej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</a:rPr>
              <a:t> – pierwszej organizacji konspiracyjnej działającej na 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  <a:hlinkClick r:id="rId6" tooltip="Suwalszczyzna"/>
              </a:rPr>
              <a:t>Suwalszczyźnie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</a:rPr>
              <a:t> na początku 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  <a:hlinkClick r:id="rId7" tooltip="II wojna światowa"/>
              </a:rPr>
              <a:t>II wojny światowej</a:t>
            </a:r>
            <a:r>
              <a:rPr lang="pl-PL" dirty="0" smtClean="0">
                <a:solidFill>
                  <a:schemeClr val="tx2">
                    <a:lumMod val="90000"/>
                  </a:schemeClr>
                </a:solidFill>
                <a:effectLst/>
              </a:rPr>
              <a:t>. </a:t>
            </a:r>
            <a:r>
              <a:rPr lang="pl-PL" dirty="0" smtClean="0"/>
              <a:t>Po zajęciu Suwałk przez Niemców Aleksandra Kujałowicz przyłączyła się do organizacji konspiracyjnej </a:t>
            </a:r>
            <a:r>
              <a:rPr lang="pl-PL" dirty="0" smtClean="0">
                <a:hlinkClick r:id="rId8" tooltip="Kapitan (ranga)"/>
              </a:rPr>
              <a:t>kpt.</a:t>
            </a:r>
            <a:r>
              <a:rPr lang="pl-PL" dirty="0" smtClean="0"/>
              <a:t> </a:t>
            </a:r>
            <a:r>
              <a:rPr lang="pl-PL" dirty="0" smtClean="0">
                <a:hlinkClick r:id="rId9" tooltip="Stanisław Bielicki (strona nie istnieje)"/>
              </a:rPr>
              <a:t>Stanisława Bielickiego</a:t>
            </a:r>
            <a:r>
              <a:rPr lang="pl-PL" dirty="0" smtClean="0"/>
              <a:t>, który pod koniec września wraz z kilkoma podkomendnymi przybył na Suwalszczyznę. Grupa ta była pierwszą w czasie II wojny światowej organizacją podziemną działającą w tym rejonie. Aleksandra Kujałowicz została aresztowana </a:t>
            </a:r>
            <a:r>
              <a:rPr lang="pl-PL" dirty="0" smtClean="0">
                <a:hlinkClick r:id="rId10" tooltip="16 listopada"/>
              </a:rPr>
              <a:t>16 listopada</a:t>
            </a:r>
            <a:r>
              <a:rPr lang="pl-PL" dirty="0" smtClean="0"/>
              <a:t> 1939 roku wraz z 12 innymi członkami organizacji i roztrzelana 26 kwietnia 1940 roku we wsi Szwajacaria, niedaleko Suwałk, pochowana w zbiorowej mogile. </a:t>
            </a:r>
            <a:endParaRPr lang="pl-PL" dirty="0" smtClean="0">
              <a:solidFill>
                <a:schemeClr val="tx2">
                  <a:lumMod val="90000"/>
                </a:schemeClr>
              </a:solidFill>
              <a:effectLst/>
            </a:endParaRPr>
          </a:p>
          <a:p>
            <a:endParaRPr lang="pl-PL" dirty="0">
              <a:solidFill>
                <a:schemeClr val="tx2">
                  <a:lumMod val="9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Tablica pamięci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987636" y="2272146"/>
            <a:ext cx="6377841" cy="3573682"/>
          </a:xfrm>
        </p:spPr>
        <p:txBody>
          <a:bodyPr>
            <a:normAutofit/>
          </a:bodyPr>
          <a:lstStyle/>
          <a:p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Tablica pamięci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miejsca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kaźni Polaków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znajduje się w kamienicy przy ulicy Kościuszki 72. Budynek, na którym widnieje tablica, w latach 1944-1956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był </a:t>
            </a:r>
            <a:r>
              <a:rPr lang="pl-PL" dirty="0">
                <a:latin typeface="Times New Roman" pitchFamily="18" charset="0"/>
                <a:cs typeface="Times New Roman" pitchFamily="18" charset="0"/>
              </a:rPr>
              <a:t>siedzibą NKWD i UB, gdzie katowani byli </a:t>
            </a:r>
            <a:r>
              <a:rPr lang="pl-PL" dirty="0" smtClean="0">
                <a:latin typeface="Times New Roman" pitchFamily="18" charset="0"/>
                <a:cs typeface="Times New Roman" pitchFamily="18" charset="0"/>
              </a:rPr>
              <a:t>Polacy.</a:t>
            </a:r>
            <a:endParaRPr lang="pl-P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35921"/>
            <a:ext cx="3652405" cy="449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8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24387" y="875251"/>
            <a:ext cx="7729728" cy="1188720"/>
          </a:xfrm>
        </p:spPr>
        <p:txBody>
          <a:bodyPr/>
          <a:lstStyle/>
          <a:p>
            <a:r>
              <a:rPr lang="pl-PL" b="1" dirty="0" smtClean="0">
                <a:latin typeface="Times New Roman" pitchFamily="18" charset="0"/>
                <a:cs typeface="Times New Roman" pitchFamily="18" charset="0"/>
              </a:rPr>
              <a:t>Mural</a:t>
            </a:r>
            <a:endParaRPr lang="pl-PL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5783" y="2563091"/>
            <a:ext cx="5922726" cy="2498063"/>
          </a:xfrm>
        </p:spPr>
        <p:txBody>
          <a:bodyPr>
            <a:normAutofit/>
          </a:bodyPr>
          <a:lstStyle/>
          <a:p>
            <a:pPr algn="just"/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Mural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znajdujący się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na jednej ze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ścian zespołu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szkol nr 8 przedstawia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suwalczankę Aleksandrę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Piłsudska w towarzystwie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męża,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Józefa Piłsudskiego. Malowidło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zostało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stworzone na rocznice odzyskania przez </a:t>
            </a:r>
            <a:r>
              <a:rPr lang="pl-PL" sz="2000" dirty="0" smtClean="0">
                <a:latin typeface="Times New Roman" pitchFamily="18" charset="0"/>
                <a:cs typeface="Times New Roman" pitchFamily="18" charset="0"/>
              </a:rPr>
              <a:t>Polskę </a:t>
            </a:r>
            <a:r>
              <a:rPr lang="pl-PL" sz="2000" dirty="0">
                <a:latin typeface="Times New Roman" pitchFamily="18" charset="0"/>
                <a:cs typeface="Times New Roman" pitchFamily="18" charset="0"/>
              </a:rPr>
              <a:t>niepodległości.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509" y="2563091"/>
            <a:ext cx="5615709" cy="421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3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Pomnik na 100 lecie niepodległości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685801" y="2319390"/>
            <a:ext cx="5070764" cy="3457956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l-PL" dirty="0">
                <a:latin typeface="Times New Roman" pitchFamily="18" charset="0"/>
                <a:cs typeface="Times New Roman" pitchFamily="18" charset="0"/>
              </a:rPr>
              <a:t>Ten sposób upamiętnienia dwóch ważnych w historii Polski wydarzeń, a takimi bez wątpienia były odzyskanie przez Polskę niepodległości w roku 1918 i wybór na Papieża pierwszego Polaka kardynała Karola Wojtyły w roku 1978 to będzie ważne wydarzenie w życiu i historii naszej gminy, władz samorządowych i mieszkańców. Tak się składa, ze to właśnie Gmina Suwałki jako pierwsza upamiętni wspomniane rocznice odsłaniając okazały obelisk.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7" y="2537229"/>
            <a:ext cx="5608320" cy="373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8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Wydarzenie główne">
  <a:themeElements>
    <a:clrScheme name="Wydarzenie główne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Wydarzenie główne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ydarzenie główn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Atlas" id="{5156B0E4-0EB1-49FE-A26B-15F6F698AEC6}" vid="{508F7963-D0B5-43F7-BB2C-FCE3009C08EC}"/>
    </a:ext>
  </a:extLst>
</a:theme>
</file>

<file path=ppt/theme/theme4.xml><?xml version="1.0" encoding="utf-8"?>
<a:theme xmlns:a="http://schemas.openxmlformats.org/drawingml/2006/main" name="Obwód">
  <a:themeElements>
    <a:clrScheme name="Obwód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Obwód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bwód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0911B802-464C-4241-8DD9-B60FF88E379F}"/>
    </a:ext>
  </a:extLst>
</a:theme>
</file>

<file path=ppt/theme/theme5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4DB32801-28C0-48B0-8C1D-A9A58613615A}"/>
    </a:ext>
  </a:extLst>
</a:theme>
</file>

<file path=ppt/theme/theme6.xml><?xml version="1.0" encoding="utf-8"?>
<a:theme xmlns:a="http://schemas.openxmlformats.org/drawingml/2006/main" name="Wydarzenie główne">
  <a:themeElements>
    <a:clrScheme name="Wydarzenie główne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Wydarzenie główne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ydarzenie główn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TM04033927[[fn=Wydarzenie główne]]</Template>
  <TotalTime>125</TotalTime>
  <Words>465</Words>
  <Application>Microsoft Office PowerPoint</Application>
  <PresentationFormat>Niestandardowy</PresentationFormat>
  <Paragraphs>18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6</vt:i4>
      </vt:variant>
      <vt:variant>
        <vt:lpstr>Tytuły slajdów</vt:lpstr>
      </vt:variant>
      <vt:variant>
        <vt:i4>9</vt:i4>
      </vt:variant>
    </vt:vector>
  </HeadingPairs>
  <TitlesOfParts>
    <vt:vector size="15" baseType="lpstr">
      <vt:lpstr>1_Wydarzenie główne</vt:lpstr>
      <vt:lpstr>Damask</vt:lpstr>
      <vt:lpstr>Atlas</vt:lpstr>
      <vt:lpstr>Obwód</vt:lpstr>
      <vt:lpstr>Parcel</vt:lpstr>
      <vt:lpstr>Wydarzenie główne</vt:lpstr>
      <vt:lpstr>100 lat niepodległej na Suwalszczyźnie</vt:lpstr>
      <vt:lpstr>Pomnik, który został poświęcony odzyskaniu przez Polskę niepodległości. Suwałki stały się wolne 24 sierpnia 1918 r. Suwalczan poinformował o tym Józef Piłsudski, który 13 września 1919 r. podczas wizyty w Suwałkach powiedział : "Dzisiaj ziemia Wasza jest wolna".</vt:lpstr>
      <vt:lpstr>Józef Piłsudski</vt:lpstr>
      <vt:lpstr>Wizyta Józefa Piłsudskiego w Suwałkach</vt:lpstr>
      <vt:lpstr>Pomnik synów Suwalszczyzny</vt:lpstr>
      <vt:lpstr>Aleksandra Kujałowicz</vt:lpstr>
      <vt:lpstr>Tablica pamięci </vt:lpstr>
      <vt:lpstr>Mural</vt:lpstr>
      <vt:lpstr>Pomnik na 100 lecie niepodległości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Paulina</dc:creator>
  <cp:lastModifiedBy>ZS4</cp:lastModifiedBy>
  <cp:revision>18</cp:revision>
  <dcterms:created xsi:type="dcterms:W3CDTF">2018-10-31T15:17:27Z</dcterms:created>
  <dcterms:modified xsi:type="dcterms:W3CDTF">2018-12-03T11:31:00Z</dcterms:modified>
</cp:coreProperties>
</file>