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6" r:id="rId4"/>
    <p:sldId id="269" r:id="rId5"/>
    <p:sldId id="277" r:id="rId6"/>
    <p:sldId id="258" r:id="rId7"/>
    <p:sldId id="270" r:id="rId8"/>
    <p:sldId id="260" r:id="rId9"/>
    <p:sldId id="272" r:id="rId10"/>
    <p:sldId id="261" r:id="rId11"/>
    <p:sldId id="273" r:id="rId12"/>
    <p:sldId id="262" r:id="rId13"/>
    <p:sldId id="276" r:id="rId14"/>
    <p:sldId id="263" r:id="rId15"/>
    <p:sldId id="274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24" autoAdjust="0"/>
  </p:normalViewPr>
  <p:slideViewPr>
    <p:cSldViewPr>
      <p:cViewPr>
        <p:scale>
          <a:sx n="77" d="100"/>
          <a:sy n="77" d="100"/>
        </p:scale>
        <p:origin x="-120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472-68E9-4C9F-AE93-0AC8032E4521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C5E7-B058-4248-B31F-9CCED41D12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472-68E9-4C9F-AE93-0AC8032E4521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C5E7-B058-4248-B31F-9CCED41D12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472-68E9-4C9F-AE93-0AC8032E4521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C5E7-B058-4248-B31F-9CCED41D12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472-68E9-4C9F-AE93-0AC8032E4521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C5E7-B058-4248-B31F-9CCED41D12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472-68E9-4C9F-AE93-0AC8032E4521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C5E7-B058-4248-B31F-9CCED41D12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472-68E9-4C9F-AE93-0AC8032E4521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C5E7-B058-4248-B31F-9CCED41D12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472-68E9-4C9F-AE93-0AC8032E4521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C5E7-B058-4248-B31F-9CCED41D12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472-68E9-4C9F-AE93-0AC8032E4521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C5E7-B058-4248-B31F-9CCED41D12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472-68E9-4C9F-AE93-0AC8032E4521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C5E7-B058-4248-B31F-9CCED41D12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472-68E9-4C9F-AE93-0AC8032E4521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C5E7-B058-4248-B31F-9CCED41D12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D472-68E9-4C9F-AE93-0AC8032E4521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2DC5E7-B058-4248-B31F-9CCED41D124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5BD472-68E9-4C9F-AE93-0AC8032E4521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2DC5E7-B058-4248-B31F-9CCED41D124E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1357298"/>
            <a:ext cx="7851648" cy="1828800"/>
          </a:xfrm>
          <a:effectLst/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pl-PL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Suwałki</a:t>
            </a:r>
            <a:endParaRPr lang="pl-PL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scene3d>
            <a:camera prst="perspectiveFront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pl-PL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Czasy II Wojny Światowej</a:t>
            </a:r>
            <a:endParaRPr lang="pl-PL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Pomnik </a:t>
            </a:r>
            <a:r>
              <a:rPr lang="pl-P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poświęcony </a:t>
            </a:r>
            <a:r>
              <a:rPr lang="pl-PL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Suwalczanom</a:t>
            </a:r>
            <a:r>
              <a:rPr lang="pl-P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poległym </a:t>
            </a:r>
            <a:r>
              <a:rPr lang="pl-PL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zamordowanym przez hitlerowców w latach II wojny światowej</a:t>
            </a:r>
          </a:p>
        </p:txBody>
      </p:sp>
      <p:pic>
        <p:nvPicPr>
          <p:cNvPr id="6" name="Symbol zastępczy zawartości 5" descr="pomni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6760" y="1935163"/>
            <a:ext cx="3230480" cy="4389437"/>
          </a:xfrm>
        </p:spPr>
      </p:pic>
    </p:spTree>
  </p:cSld>
  <p:clrMapOvr>
    <a:masterClrMapping/>
  </p:clrMapOvr>
  <p:transition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Pomnik  poświęcony </a:t>
            </a:r>
            <a:r>
              <a:rPr lang="pl-PL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Suwalczanom</a:t>
            </a:r>
            <a:r>
              <a:rPr lang="pl-P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poległym i zamordowanym przez hitlerowców w latach II wojny światowej</a:t>
            </a:r>
            <a:endParaRPr lang="pl-PL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 obrzeżach Parku Konstytucji 3 Maja od strony ulicy Tadeusza Kościuszki stoi </a:t>
            </a:r>
            <a:r>
              <a:rPr lang="pl-PL" b="1" dirty="0" smtClean="0"/>
              <a:t>pomnik "poświęcony </a:t>
            </a:r>
            <a:r>
              <a:rPr lang="pl-PL" b="1" dirty="0" err="1" smtClean="0"/>
              <a:t>suwalczanom</a:t>
            </a:r>
            <a:r>
              <a:rPr lang="pl-PL" b="1" dirty="0" smtClean="0"/>
              <a:t>"</a:t>
            </a:r>
            <a:r>
              <a:rPr lang="pl-PL" dirty="0" smtClean="0"/>
              <a:t>. Postawiony został ku pamięci mieszkańców Suwałk, którzy polegli oraz zostali zamordowani przez hitlerowców podczas II wojny światowej. Pomnik w formie </a:t>
            </a:r>
            <a:r>
              <a:rPr lang="pl-PL" b="1" dirty="0" smtClean="0"/>
              <a:t>kamiennego głazu</a:t>
            </a:r>
            <a:r>
              <a:rPr lang="pl-PL" dirty="0" smtClean="0"/>
              <a:t> stoi na betonowej podstawie. W głaz wmontowana została </a:t>
            </a:r>
            <a:r>
              <a:rPr lang="pl-PL" b="1" dirty="0" smtClean="0"/>
              <a:t>pamiątkowa płyta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b="1" dirty="0">
                <a:ln/>
                <a:solidFill>
                  <a:schemeClr val="accent3"/>
                </a:solidFill>
              </a:rPr>
              <a:t>Pomnik Marszałka Józefa Piłsudskiego</a:t>
            </a:r>
          </a:p>
        </p:txBody>
      </p:sp>
      <p:pic>
        <p:nvPicPr>
          <p:cNvPr id="4" name="Symbol zastępczy zawartości 3" descr="pomni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6870" y="1935163"/>
            <a:ext cx="3650259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b="1" dirty="0" smtClean="0">
                <a:ln/>
                <a:solidFill>
                  <a:schemeClr val="accent3"/>
                </a:solidFill>
              </a:rPr>
              <a:t>Pomnik Marszałka Józefa Piłsudskiego</a:t>
            </a:r>
            <a:endParaRPr lang="pl-PL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b="1" dirty="0" smtClean="0"/>
              <a:t>Józef Klemens Piłsudski</a:t>
            </a:r>
            <a:r>
              <a:rPr lang="pl-PL" dirty="0" smtClean="0"/>
              <a:t> herbu własnego (ur. 5 grudnia 1867 w </a:t>
            </a:r>
            <a:r>
              <a:rPr lang="pl-PL" dirty="0" err="1" smtClean="0"/>
              <a:t>Zułowie</a:t>
            </a:r>
            <a:r>
              <a:rPr lang="pl-PL" dirty="0" smtClean="0"/>
              <a:t>, zm. 12 maja 1935 w Warszawie) – polski działacz społeczny i niepodległościowy, żołnierz, polityk, mąż stanu; od 1892 członek Polskiej Partii Socjalistycznej i jej przywódca w kraju, twórca Organizacji Bojowej PPS (1904) i Polskiej Organizacji Wojskowej (1914), kierownik Komisji Wojskowej i Tymczasowej Rady Stanu (1917), od 11 listopada 1918 naczelny wódz Armii Polskiej, w latach 1918–1922 naczelnik państwa, pierwszy marszałek Polski (1920); przywódca obozu sanacji po przewrocie majowym (1926), dwukrotny premier Polski (1926–1928 i 1930); wywarł decydujący wpływ na kształt polityki wewnętrznej i zagranicznej II RP.</a:t>
            </a:r>
          </a:p>
          <a:p>
            <a:r>
              <a:rPr lang="pl-PL" dirty="0" smtClean="0"/>
              <a:t>W młodości, podczas prowadzenia działalności konspiracyjnej, znany pod pseudonimami </a:t>
            </a:r>
            <a:r>
              <a:rPr lang="pl-PL" i="1" dirty="0" smtClean="0"/>
              <a:t>Wiktor</a:t>
            </a:r>
            <a:r>
              <a:rPr lang="pl-PL" dirty="0" smtClean="0"/>
              <a:t> i </a:t>
            </a:r>
            <a:r>
              <a:rPr lang="pl-PL" i="1" dirty="0" smtClean="0"/>
              <a:t>Mieczysław</a:t>
            </a:r>
            <a:r>
              <a:rPr lang="pl-PL" dirty="0" smtClean="0"/>
              <a:t>. Wśród zwolenników Piłsudskiego, zwłaszcza z czasów służby w Legionach, używano jego przydomków – </a:t>
            </a:r>
            <a:r>
              <a:rPr lang="pl-PL" i="1" dirty="0" smtClean="0"/>
              <a:t>Komendant</a:t>
            </a:r>
            <a:r>
              <a:rPr lang="pl-PL" dirty="0" smtClean="0"/>
              <a:t>, </a:t>
            </a:r>
            <a:r>
              <a:rPr lang="pl-PL" i="1" dirty="0" smtClean="0"/>
              <a:t>Dziadek</a:t>
            </a:r>
            <a:r>
              <a:rPr lang="pl-PL" dirty="0" smtClean="0"/>
              <a:t>, </a:t>
            </a:r>
            <a:r>
              <a:rPr lang="pl-PL" i="1" dirty="0" smtClean="0"/>
              <a:t>Marszałek</a:t>
            </a:r>
            <a:r>
              <a:rPr lang="pl-PL" dirty="0" smtClean="0"/>
              <a:t> oraz </a:t>
            </a:r>
            <a:r>
              <a:rPr lang="pl-PL" i="1" dirty="0" err="1" smtClean="0"/>
              <a:t>Ziuk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Dom Nauczyciela</a:t>
            </a:r>
            <a:endParaRPr lang="pl-PL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Symbol zastępczy zawartości 3" descr="pomni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620" y="1935163"/>
            <a:ext cx="7172760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Dom Nauczyciela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Za okupacji ludność miasta poniosła wielkie straty. Na miejscu katowni gestapo, wysadzonej w powietrze przy odwrocie, stoi Dom Nauczyciela. Pamiątkowa tablica uczciła pamięć pomordowanych ofiar. 1 kwietnia 1944 r. gestapo powiesiło na tzw. Starym Rynku 16 członków ruchu oporu, w tym czternastoletniego chłopca. Na miejscu mordu po wyzwoleniu wzniesiono pomnik. Przy końcu ulicy Kościuszki stoi budynek byłego szpitala. Na początku 1944 r. dwukrotnie wykradziono z niego rannych partyzantów, trzymanych pod strażą, chociaż dosłownie za płotem były koszary SS, zaś o 100 m siedziba gestapo. W parku stoi pomnik wdzięczności tym, którzy polegli przy wyzwalaniu miasta.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Historia Suwałk</a:t>
            </a:r>
            <a:endParaRPr lang="pl-PL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i="1" dirty="0" smtClean="0"/>
              <a:t>Suwałki w czasie</a:t>
            </a:r>
            <a:r>
              <a:rPr lang="pl-PL" dirty="0" smtClean="0"/>
              <a:t> </a:t>
            </a:r>
            <a:r>
              <a:rPr lang="pl-PL" b="1" i="1" dirty="0" smtClean="0"/>
              <a:t>II wojny światowej </a:t>
            </a:r>
          </a:p>
          <a:p>
            <a:pPr>
              <a:buNone/>
            </a:pPr>
            <a:r>
              <a:rPr lang="pl-PL" dirty="0" smtClean="0"/>
              <a:t>Okres II wojny światowej to czas okupacji - najpierw krótkotrwałej radzieckiej, a później niemieckiej. Powiat suwalski został przez niemieckie władze przyłączony do Prus Wschodnich. Niemcy dokonali eksterminacji ludności żydowskiej oraz polskiej inteligencji. Wywozili Polaków w głąb Rzeszy na roboty przymusowe. W Suwałkach założyli także dwa obozy pracy, a niedaleko od miasta obóz jeniecki (Stalag IF) dla Rosjan, których w tym miejscu zginęło ok. 50 tysięcy. 23 października 1944 roku 173 Orszańska Dywizja Armii Czerwonej wkroczyła do Suwałk. W trakcie działań wojennych miasto nie uległo dużym zniszczeniom, większość budynków pozostało nienaruszonych.</a:t>
            </a:r>
          </a:p>
          <a:p>
            <a:pPr>
              <a:buNone/>
            </a:pPr>
            <a:endParaRPr lang="pl-PL" dirty="0" smtClean="0"/>
          </a:p>
          <a:p>
            <a:r>
              <a:rPr lang="pl-PL" b="1" i="1" dirty="0" smtClean="0"/>
              <a:t>Suwałki po II wojnie światowej </a:t>
            </a:r>
          </a:p>
          <a:p>
            <a:pPr>
              <a:buNone/>
            </a:pPr>
            <a:r>
              <a:rPr lang="pl-PL" dirty="0" smtClean="0"/>
              <a:t>Po wyzwoleniu, w czasie kształtowania się władzy ludowej, panował także terror - przede wszystkim wobec byłych żołnierzy AK i wszystkich przeciwników rządów komunistycznych. Po II wojnie światowej Suwałki wolno odbudowywały się i rozwijały. 7 stycznia 1945 roku zostaje otwarte kino "Bałtyk". 10 maja 1974 roku. z nadajnika radiowo-telewizyjnego "</a:t>
            </a:r>
            <a:r>
              <a:rPr lang="pl-PL" dirty="0" err="1" smtClean="0"/>
              <a:t>Krzemieniucha</a:t>
            </a:r>
            <a:r>
              <a:rPr lang="pl-PL" dirty="0" smtClean="0"/>
              <a:t>" rozpoczęto nadawania I programu Telewizji Polskiej, natomiast nadawanie II programu Telewizji Polskiej 1.06.1975 r.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 fontAlgn="base"/>
            <a:r>
              <a:rPr lang="pl-PL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Pomnik 41. Pułku Piechoty Armii Krajowej</a:t>
            </a:r>
          </a:p>
        </p:txBody>
      </p:sp>
      <p:pic>
        <p:nvPicPr>
          <p:cNvPr id="7" name="Symbol zastępczy zawartości 6" descr="pomni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728" y="1935163"/>
            <a:ext cx="8036543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Armia Krajowa</a:t>
            </a:r>
            <a:endParaRPr lang="pl-P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Partyzanci, to siła zbrojna polskiego państwa podziemnego, jaka narodziła się w czasach II wojny w celu wyzwolenia kraju. Wywodziła się z organizacji: Związek Walki Zbrojnej i Polski Związek Powstańczy. W skład AK wchodziły: Narodowa Organizacja Wojskowa, Konfederacja Narodu, Narodowe Siły Zbrojne, Bataliony Chłopskie, Gwardia Ludowa WRN (</a:t>
            </a:r>
            <a:r>
              <a:rPr lang="pl-PL" dirty="0" err="1" smtClean="0"/>
              <a:t>PPS-WRN</a:t>
            </a:r>
            <a:r>
              <a:rPr lang="pl-PL" dirty="0" smtClean="0"/>
              <a:t>). Kryptonimy AK to: Polski Związek Powstańczy (PZP), Siły Zbrojne w Kraju (SZK).</a:t>
            </a:r>
            <a:br>
              <a:rPr lang="pl-PL" dirty="0" smtClean="0"/>
            </a:br>
            <a:r>
              <a:rPr lang="pl-PL" dirty="0" smtClean="0"/>
              <a:t>Partyzanci znajdowali się pod dowództwem takich osób jak: Stefan Rowecki “Grot”, Tadeusz Komorowski “Bór”, Leopold Okulicki “Niedźwiadek” . Zastępcami komendanta i szefami sztabu byli: generał Tadeusz Pełczyński “Grzegorz” , pułkownik Edward </a:t>
            </a:r>
            <a:r>
              <a:rPr lang="pl-PL" dirty="0" err="1" smtClean="0"/>
              <a:t>Bokszczanin</a:t>
            </a:r>
            <a:r>
              <a:rPr lang="pl-PL" dirty="0" smtClean="0"/>
              <a:t> “Sęk”. Dokonali kilka istotnych przewrotów, m.in. akcja pod Arsenałem.</a:t>
            </a:r>
            <a:br>
              <a:rPr lang="pl-PL" dirty="0" smtClean="0"/>
            </a:br>
            <a:r>
              <a:rPr lang="pl-PL" dirty="0" smtClean="0"/>
              <a:t>Koniec II wojny światowej wiązał się ze sporymi zmianami w strukturach Armia Krajowa. Część partyzanci zaprotestowała przeciwko demobilizacji i zaczęła działać w innych strukturach, jak: Delegatura Sił Zbrojnych, Ruch Oporu Armii Krajowej, Zrzeszenie Wolność i Niezawisłość, Konspiracyjne Wojsko Polskie, Narodowa Organizacja Wojskowa, Narodowe Siły Zbrojne, Wielkopolska Samodzielna Grupa Operacyjna "Warta” - AK Armia 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Jerzy Klimko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 </a:t>
            </a:r>
          </a:p>
          <a:p>
            <a:pPr algn="just">
              <a:buNone/>
            </a:pPr>
            <a:r>
              <a:rPr lang="pl-PL" dirty="0" smtClean="0"/>
              <a:t>Zasłużony Suwalczanin. Przewodniczący suwalskiego oddziału Światowego Związku Żołnierzy Armii Krajowej. W czasie II wojny światowej członek ruchu oporu w szeregach Armii Krajowej pod pseudonimem „Topór’.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Pomnik Straceń</a:t>
            </a:r>
          </a:p>
        </p:txBody>
      </p:sp>
      <p:pic>
        <p:nvPicPr>
          <p:cNvPr id="4" name="Symbol zastępczy zawartości 3" descr="pomni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728" y="1935163"/>
            <a:ext cx="8036543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Pomnik Straceń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Pomnik Straceń w Suwałkach usytuowany jest przy ulicy Sejneńskiej. Pomnik upamiętnia wydarzenia z 1 kwietnia 1944 roku. Niemcy pojmali szesnastu mężczyzn, żołnierzy AK. Proponowali ich zwolnienie, zażądali w zamian ujawnienia nazwisk dowódców oddziałów Armii Krajowej, które walczyły w okolicach Suwałk, szczególnie zaś ujawnienia dowódcy suwalskiego obwodu AK - Rotmistrza Ptaszyńskiego i jego adiutanta. Ultimatum obowiązywało do 31 marca. Nikt nie wydał rotmistrza, dlatego następnego dnia Niemcy publicznie wykonali wyrok. Niemcy zmusili mieszkańców, aby ci przyglądali się egzekucji. Pod najmłodszym, 16-letnim pętla urwała się. Według prawa powinien zostać uwolniony. Dobito go strzałem z pistoletu - relacjonowali świadkowie... Ciała ofiar pochowano w Lesie Szwajcarskim koło Suwałk. Mimo że siły Niemieckie były wówczas osłabione, nie można było w żaden sposób pomóc zakładnikom. Pomnik Straceń wykonany został w 1959 roku. Kilka lat temu na obelisku zamontowano listę nazwisk straconych. W 2008 roku z pieniędzy budżetu miejskiego dokonano gruntownego remontu prawie 50 letniego pomnika.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Budynek dawnej siedziby NKWD, UB i </a:t>
            </a:r>
            <a:r>
              <a:rPr lang="pl-PL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pubp</a:t>
            </a:r>
            <a:endParaRPr lang="pl-PL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Symbol zastępczy zawartości 3" descr="pomni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620" y="1935163"/>
            <a:ext cx="7172760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Budynek dawnej siedziby NKWD, UB i </a:t>
            </a:r>
            <a:r>
              <a:rPr lang="pl-PL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pubp</a:t>
            </a:r>
            <a:endParaRPr lang="pl-PL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PUBP w Suwałkach został zorganizowany we wrześniu 1944 r. Przejściowo mieścił się w Sejnach, a następnie w Suwałkach przy Kościuszki 5. Na przełomie listopada i grudnia 1944 r. urząd ulokowano ostatecznie w tej kamienicy. Charakterystyczną cechą działalności tego urzędu były działania na rzecz służb sowieckich. Byli funkcjonariusze stwierdzali w późniejszym okresie, że nakazywano im doprowadzać wiele osób bezpośrednio do sowieckich doradców PUBP, bez ewidencjonowania w księgach zatrzymanych. Ludzie ci, w dużej części reprezentujący mniejszość litewską, byli przez doradców przesłuchiwani, a następnie transportowani w kierunku granicy i przekazywani sowieckim służbom bezpieczeństwa. W ten nurt działalności wpisuje się także wykorzystanie aresztu PUBP w 1945 r. do przetrzymywania części aresztowanych w obławie augustowskiej. Zwłoki pomordowanych podczas przesłuchań grzebano podobno na tyłach budynku. Potwierdza to informacja, wg której gospodyni, która w latach sześćdziesiątych uprawiała ogródek na posesji sąsiadującej z tyłu z PUBP, wykopała ludzką czaszkę.</a:t>
            </a:r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321</TotalTime>
  <Words>587</Words>
  <Application>Microsoft Office PowerPoint</Application>
  <PresentationFormat>Pokaz na ekranie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Przepływ</vt:lpstr>
      <vt:lpstr>Suwałki</vt:lpstr>
      <vt:lpstr>Historia Suwałk</vt:lpstr>
      <vt:lpstr>Pomnik 41. Pułku Piechoty Armii Krajowej</vt:lpstr>
      <vt:lpstr>Armia Krajowa</vt:lpstr>
      <vt:lpstr>Jerzy Klimko</vt:lpstr>
      <vt:lpstr>Pomnik Straceń</vt:lpstr>
      <vt:lpstr>Pomnik Straceń</vt:lpstr>
      <vt:lpstr>Budynek dawnej siedziby NKWD, UB i pubp</vt:lpstr>
      <vt:lpstr>Budynek dawnej siedziby NKWD, UB i pubp</vt:lpstr>
      <vt:lpstr>Pomnik  poświęcony Suwalczanom poległym i zamordowanym przez hitlerowców w latach II wojny światowej</vt:lpstr>
      <vt:lpstr>Pomnik  poświęcony Suwalczanom poległym i zamordowanym przez hitlerowców w latach II wojny światowej</vt:lpstr>
      <vt:lpstr>Pomnik Marszałka Józefa Piłsudskiego</vt:lpstr>
      <vt:lpstr>Pomnik Marszałka Józefa Piłsudskiego</vt:lpstr>
      <vt:lpstr>Dom Nauczyciela</vt:lpstr>
      <vt:lpstr>Dom Nauczyciela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ZS4</cp:lastModifiedBy>
  <cp:revision>37</cp:revision>
  <dcterms:created xsi:type="dcterms:W3CDTF">2018-10-28T11:32:01Z</dcterms:created>
  <dcterms:modified xsi:type="dcterms:W3CDTF">2018-12-03T11:29:38Z</dcterms:modified>
</cp:coreProperties>
</file>