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0"/>
  </p:notesMasterIdLst>
  <p:handoutMasterIdLst>
    <p:handoutMasterId r:id="rId41"/>
  </p:handoutMasterIdLst>
  <p:sldIdLst>
    <p:sldId id="303" r:id="rId2"/>
    <p:sldId id="322" r:id="rId3"/>
    <p:sldId id="304" r:id="rId4"/>
    <p:sldId id="305" r:id="rId5"/>
    <p:sldId id="306" r:id="rId6"/>
    <p:sldId id="307" r:id="rId7"/>
    <p:sldId id="308" r:id="rId8"/>
    <p:sldId id="301" r:id="rId9"/>
    <p:sldId id="309" r:id="rId10"/>
    <p:sldId id="310" r:id="rId11"/>
    <p:sldId id="311" r:id="rId12"/>
    <p:sldId id="313" r:id="rId13"/>
    <p:sldId id="314" r:id="rId14"/>
    <p:sldId id="312" r:id="rId15"/>
    <p:sldId id="315" r:id="rId16"/>
    <p:sldId id="321" r:id="rId17"/>
    <p:sldId id="316" r:id="rId18"/>
    <p:sldId id="317" r:id="rId19"/>
    <p:sldId id="318" r:id="rId20"/>
    <p:sldId id="319" r:id="rId21"/>
    <p:sldId id="320" r:id="rId22"/>
    <p:sldId id="338" r:id="rId23"/>
    <p:sldId id="337" r:id="rId24"/>
    <p:sldId id="341" r:id="rId25"/>
    <p:sldId id="328" r:id="rId26"/>
    <p:sldId id="327" r:id="rId27"/>
    <p:sldId id="342" r:id="rId28"/>
    <p:sldId id="326" r:id="rId29"/>
    <p:sldId id="335" r:id="rId30"/>
    <p:sldId id="329" r:id="rId31"/>
    <p:sldId id="330" r:id="rId32"/>
    <p:sldId id="331" r:id="rId33"/>
    <p:sldId id="334" r:id="rId34"/>
    <p:sldId id="336" r:id="rId35"/>
    <p:sldId id="339" r:id="rId36"/>
    <p:sldId id="343" r:id="rId37"/>
    <p:sldId id="344" r:id="rId38"/>
    <p:sldId id="345" r:id="rId39"/>
  </p:sldIdLst>
  <p:sldSz cx="9144000" cy="6858000" type="screen4x3"/>
  <p:notesSz cx="10018713" cy="68881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00"/>
    <a:srgbClr val="99FF33"/>
    <a:srgbClr val="FFFFFF"/>
    <a:srgbClr val="CDDEF3"/>
    <a:srgbClr val="FF6600"/>
    <a:srgbClr val="CCFF33"/>
    <a:srgbClr val="00FF00"/>
    <a:srgbClr val="00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879" autoAdjust="0"/>
    <p:restoredTop sz="78886" autoAdjust="0"/>
  </p:normalViewPr>
  <p:slideViewPr>
    <p:cSldViewPr>
      <p:cViewPr varScale="1">
        <p:scale>
          <a:sx n="57" d="100"/>
          <a:sy n="57" d="100"/>
        </p:scale>
        <p:origin x="-1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41441" cy="344408"/>
          </a:xfrm>
          <a:prstGeom prst="rect">
            <a:avLst/>
          </a:prstGeom>
        </p:spPr>
        <p:txBody>
          <a:bodyPr vert="horz" lIns="92422" tIns="46212" rIns="92422" bIns="4621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74956" y="0"/>
            <a:ext cx="4341441" cy="344408"/>
          </a:xfrm>
          <a:prstGeom prst="rect">
            <a:avLst/>
          </a:prstGeom>
        </p:spPr>
        <p:txBody>
          <a:bodyPr vert="horz" lIns="92422" tIns="46212" rIns="92422" bIns="46212" rtlCol="0"/>
          <a:lstStyle>
            <a:lvl1pPr algn="r">
              <a:defRPr sz="1200"/>
            </a:lvl1pPr>
          </a:lstStyle>
          <a:p>
            <a:fld id="{C2E36FF3-11BB-4554-966A-DB358B84A034}" type="datetimeFigureOut">
              <a:rPr lang="pl-PL" smtClean="0"/>
              <a:pPr/>
              <a:t>2018-11-22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3" y="6542559"/>
            <a:ext cx="4341441" cy="344408"/>
          </a:xfrm>
          <a:prstGeom prst="rect">
            <a:avLst/>
          </a:prstGeom>
        </p:spPr>
        <p:txBody>
          <a:bodyPr vert="horz" lIns="92422" tIns="46212" rIns="92422" bIns="4621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74956" y="6542559"/>
            <a:ext cx="4341441" cy="344408"/>
          </a:xfrm>
          <a:prstGeom prst="rect">
            <a:avLst/>
          </a:prstGeom>
        </p:spPr>
        <p:txBody>
          <a:bodyPr vert="horz" lIns="92422" tIns="46212" rIns="92422" bIns="46212" rtlCol="0" anchor="b"/>
          <a:lstStyle>
            <a:lvl1pPr algn="r">
              <a:defRPr sz="1200"/>
            </a:lvl1pPr>
          </a:lstStyle>
          <a:p>
            <a:fld id="{09EC9FED-DAF2-4836-A214-A1AB27DED9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509664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41441" cy="344408"/>
          </a:xfrm>
          <a:prstGeom prst="rect">
            <a:avLst/>
          </a:prstGeom>
        </p:spPr>
        <p:txBody>
          <a:bodyPr vert="horz" lIns="92422" tIns="46212" rIns="92422" bIns="4621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74956" y="0"/>
            <a:ext cx="4341441" cy="344408"/>
          </a:xfrm>
          <a:prstGeom prst="rect">
            <a:avLst/>
          </a:prstGeom>
        </p:spPr>
        <p:txBody>
          <a:bodyPr vert="horz" lIns="92422" tIns="46212" rIns="92422" bIns="46212" rtlCol="0"/>
          <a:lstStyle>
            <a:lvl1pPr algn="r">
              <a:defRPr sz="1200"/>
            </a:lvl1pPr>
          </a:lstStyle>
          <a:p>
            <a:fld id="{728EFDB9-CF0A-4B68-AA50-AD707F2C11AA}" type="datetimeFigureOut">
              <a:rPr lang="pl-PL" smtClean="0"/>
              <a:pPr/>
              <a:t>2018-11-22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6463" cy="2586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2" tIns="46212" rIns="92422" bIns="4621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001872" y="3271879"/>
            <a:ext cx="8014970" cy="3099673"/>
          </a:xfrm>
          <a:prstGeom prst="rect">
            <a:avLst/>
          </a:prstGeom>
        </p:spPr>
        <p:txBody>
          <a:bodyPr vert="horz" lIns="92422" tIns="46212" rIns="92422" bIns="46212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3" y="6542559"/>
            <a:ext cx="4341441" cy="344408"/>
          </a:xfrm>
          <a:prstGeom prst="rect">
            <a:avLst/>
          </a:prstGeom>
        </p:spPr>
        <p:txBody>
          <a:bodyPr vert="horz" lIns="92422" tIns="46212" rIns="92422" bIns="4621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74956" y="6542559"/>
            <a:ext cx="4341441" cy="344408"/>
          </a:xfrm>
          <a:prstGeom prst="rect">
            <a:avLst/>
          </a:prstGeom>
        </p:spPr>
        <p:txBody>
          <a:bodyPr vert="horz" lIns="92422" tIns="46212" rIns="92422" bIns="46212" rtlCol="0" anchor="b"/>
          <a:lstStyle>
            <a:lvl1pPr algn="r">
              <a:defRPr sz="1200"/>
            </a:lvl1pPr>
          </a:lstStyle>
          <a:p>
            <a:fld id="{71FFD4F5-0CBA-436C-8A0A-CD7D79C9FE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968305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FFD4F5-0CBA-436C-8A0A-CD7D79C9FEF6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807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FFD4F5-0CBA-436C-8A0A-CD7D79C9FEF6}" type="slidenum">
              <a:rPr lang="pl-PL" smtClean="0"/>
              <a:pPr/>
              <a:t>38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11/22/2018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stopki 4"/>
          <p:cNvSpPr txBox="1">
            <a:spLocks/>
          </p:cNvSpPr>
          <p:nvPr userDrawn="1"/>
        </p:nvSpPr>
        <p:spPr>
          <a:xfrm>
            <a:off x="-3767" y="6356350"/>
            <a:ext cx="9144000" cy="501650"/>
          </a:xfrm>
          <a:prstGeom prst="rect">
            <a:avLst/>
          </a:prstGeom>
          <a:solidFill>
            <a:srgbClr val="081422"/>
          </a:solidFill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mtClean="0"/>
              <a:t>Kuratorium  Oświaty  w  Katowicach  -  Delegatura  w  Częstochowie</a:t>
            </a:r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11/22/2018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11/22/2018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5000"/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rzena%20Kowalik\Desktop\Ch&#313;&#8218;opcy%20z%20Placu%20Broni%20-%20Kocham%20wolno&#313;&#8250;&#196;&#8225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124744"/>
            <a:ext cx="8062664" cy="3168352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Wolność-</a:t>
            </a:r>
          </a:p>
          <a:p>
            <a:pPr algn="ctr"/>
            <a:r>
              <a:rPr lang="pl-PL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kocham i </a:t>
            </a:r>
            <a:r>
              <a:rPr lang="pl-PL" sz="7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rozumię</a:t>
            </a:r>
            <a:endParaRPr lang="pl-PL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hĹ‚opcy z Placu Broni - Kocham wolnoĹ›Ä‡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404665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 b="1" dirty="0" smtClean="0">
                <a:latin typeface="Times New Roman" pitchFamily="18" charset="0"/>
                <a:cs typeface="Times New Roman" pitchFamily="18" charset="0"/>
              </a:rPr>
              <a:t>1939-1945</a:t>
            </a:r>
          </a:p>
          <a:p>
            <a:pPr algn="ctr"/>
            <a:r>
              <a:rPr lang="pl-PL" sz="7200" b="1" dirty="0" smtClean="0">
                <a:latin typeface="Times New Roman" pitchFamily="18" charset="0"/>
                <a:cs typeface="Times New Roman" pitchFamily="18" charset="0"/>
              </a:rPr>
              <a:t>II wojna światowa</a:t>
            </a:r>
          </a:p>
        </p:txBody>
      </p:sp>
      <p:pic>
        <p:nvPicPr>
          <p:cNvPr id="8194" name="Picture 2" descr="C:\Users\Marzena Kowalik\Pictures\n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1"/>
            <a:ext cx="4392488" cy="310928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8195" name="Picture 3" descr="C:\Users\Marzena Kowalik\Pictures\n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564904"/>
            <a:ext cx="2590800" cy="176212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8196" name="Picture 4" descr="C:\Users\Marzena Kowalik\Pictures\n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581128"/>
            <a:ext cx="2736304" cy="20868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846030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26064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 b="1" dirty="0" smtClean="0">
                <a:latin typeface="Times New Roman" pitchFamily="18" charset="0"/>
                <a:cs typeface="Times New Roman" pitchFamily="18" charset="0"/>
              </a:rPr>
              <a:t>Armia Krajowa</a:t>
            </a:r>
          </a:p>
        </p:txBody>
      </p:sp>
      <p:pic>
        <p:nvPicPr>
          <p:cNvPr id="9218" name="Picture 2" descr="C:\Users\Marzena Kowalik\Pictures\n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3960440" cy="2468302"/>
          </a:xfrm>
          <a:prstGeom prst="rect">
            <a:avLst/>
          </a:prstGeom>
          <a:noFill/>
        </p:spPr>
      </p:pic>
      <p:pic>
        <p:nvPicPr>
          <p:cNvPr id="9219" name="Picture 3" descr="C:\Users\Marzena Kowalik\Pictures\n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37112"/>
            <a:ext cx="3811652" cy="20882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9220" name="Picture 4" descr="C:\Users\Marzena Kowalik\Pictures\n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2619375" cy="17430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9221" name="Picture 5" descr="C:\Users\Marzena Kowalik\Pictures\n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149080"/>
            <a:ext cx="3744416" cy="23336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9222" name="Picture 6" descr="C:\Users\Marzena Kowalik\Pictures\n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556792"/>
            <a:ext cx="3312368" cy="17473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01846030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260649"/>
            <a:ext cx="792088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 b="1" dirty="0" smtClean="0">
                <a:latin typeface="Times New Roman" pitchFamily="18" charset="0"/>
                <a:cs typeface="Times New Roman" pitchFamily="18" charset="0"/>
              </a:rPr>
              <a:t>1966 </a:t>
            </a:r>
          </a:p>
          <a:p>
            <a:pPr algn="ctr"/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Tysiąclecie Państwa Polskiego</a:t>
            </a:r>
          </a:p>
          <a:p>
            <a:pPr algn="ctr"/>
            <a:endParaRPr lang="pl-PL" sz="7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Marzena Kowalik\Pictures\n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4904"/>
            <a:ext cx="6480720" cy="362920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1846030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260649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 b="1" dirty="0" smtClean="0">
                <a:latin typeface="Times New Roman" pitchFamily="18" charset="0"/>
                <a:cs typeface="Times New Roman" pitchFamily="18" charset="0"/>
              </a:rPr>
              <a:t>Sportowcy</a:t>
            </a:r>
            <a:endParaRPr lang="pl-PL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7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Marzena Kowalik\Pictures\n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2304256" cy="366350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12291" name="Picture 3" descr="C:\Users\Marzena Kowalik\Pictures\nn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329004"/>
            <a:ext cx="2592288" cy="319544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12292" name="Picture 4" descr="C:\Users\Marzena Kowalik\Pictures\nn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725143"/>
            <a:ext cx="3384376" cy="190158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12293" name="Picture 5" descr="C:\Users\Marzena Kowalik\Pictures\nn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060847"/>
            <a:ext cx="3024336" cy="240026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01846030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26064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 b="1" dirty="0" smtClean="0">
                <a:latin typeface="Times New Roman" pitchFamily="18" charset="0"/>
                <a:cs typeface="Times New Roman" pitchFamily="18" charset="0"/>
              </a:rPr>
              <a:t>Prymas Polski</a:t>
            </a:r>
          </a:p>
          <a:p>
            <a:pPr algn="ctr"/>
            <a:r>
              <a:rPr lang="pl-PL" sz="7200" b="1" dirty="0" smtClean="0">
                <a:latin typeface="Times New Roman" pitchFamily="18" charset="0"/>
                <a:cs typeface="Times New Roman" pitchFamily="18" charset="0"/>
              </a:rPr>
              <a:t>Stefan Wyszyński</a:t>
            </a:r>
          </a:p>
        </p:txBody>
      </p:sp>
      <p:pic>
        <p:nvPicPr>
          <p:cNvPr id="10242" name="Picture 2" descr="C:\Users\Marzena Kowalik\Pictures\n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564904"/>
            <a:ext cx="4392488" cy="4035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46030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260649"/>
            <a:ext cx="79208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 b="1" dirty="0" smtClean="0">
                <a:latin typeface="Times New Roman" pitchFamily="18" charset="0"/>
                <a:cs typeface="Times New Roman" pitchFamily="18" charset="0"/>
              </a:rPr>
              <a:t>1978</a:t>
            </a:r>
          </a:p>
          <a:p>
            <a:pPr algn="ctr"/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Wybór Karola Wojtyły </a:t>
            </a:r>
          </a:p>
          <a:p>
            <a:pPr algn="ctr"/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na papieża</a:t>
            </a:r>
          </a:p>
          <a:p>
            <a:pPr algn="ctr"/>
            <a:endParaRPr lang="pl-PL" sz="7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Marzena Kowalik\Pictures\nn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5112568" cy="33286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3315" name="Picture 3" descr="C:\Users\Marzena Kowalik\Pictures\nnn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20887"/>
            <a:ext cx="2610991" cy="19557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3316" name="Picture 4" descr="C:\Users\Marzena Kowalik\Pictures\nn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509119"/>
            <a:ext cx="3024336" cy="20309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01846030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https://youtu.be/s3mt8atGmQ0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</a:rPr>
              <a:t>Niech zstąpi Duch Twój i odnowi oblicze ziemi, tej ziemi...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64" y="2095500"/>
            <a:ext cx="5707811" cy="31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369674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260649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 b="1" dirty="0" smtClean="0">
                <a:latin typeface="Times New Roman" pitchFamily="18" charset="0"/>
                <a:cs typeface="Times New Roman" pitchFamily="18" charset="0"/>
              </a:rPr>
              <a:t>Solidarność </a:t>
            </a:r>
            <a:endParaRPr lang="pl-PL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7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Marzena Kowalik\Pictures\nnn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36912"/>
            <a:ext cx="3556972" cy="266429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4339" name="Picture 3" descr="C:\Users\Marzena Kowalik\Pictures\nnn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4600270" cy="25202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14340" name="Picture 4" descr="C:\Users\Marzena Kowalik\Pictures\nnn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3816424" cy="22898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846030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260649"/>
            <a:ext cx="79208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 b="1" dirty="0" smtClean="0">
                <a:latin typeface="Times New Roman" pitchFamily="18" charset="0"/>
                <a:cs typeface="Times New Roman" pitchFamily="18" charset="0"/>
              </a:rPr>
              <a:t>13 grudnia 1981</a:t>
            </a:r>
          </a:p>
          <a:p>
            <a:pPr algn="ctr"/>
            <a:r>
              <a:rPr lang="pl-PL" sz="6000" b="1" dirty="0" smtClean="0">
                <a:latin typeface="Times New Roman" pitchFamily="18" charset="0"/>
                <a:cs typeface="Times New Roman" pitchFamily="18" charset="0"/>
              </a:rPr>
              <a:t>ogłoszono stan wojenny </a:t>
            </a:r>
          </a:p>
          <a:p>
            <a:pPr algn="ctr"/>
            <a:endParaRPr lang="pl-PL" sz="7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Marzena Kowalik\Pictures\nnn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3024336" cy="17151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5363" name="Picture 3" descr="C:\Users\Marzena Kowalik\Pictures\nnn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97152"/>
            <a:ext cx="3096344" cy="18009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5364" name="Picture 4" descr="C:\Users\Marzena Kowalik\Pictures\nnn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3240360" cy="24265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5366" name="Picture 6" descr="C:\Users\Marzena Kowalik\Pictures\nnn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420888"/>
            <a:ext cx="3600400" cy="20162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846030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260649"/>
            <a:ext cx="79208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 b="1" dirty="0" smtClean="0">
                <a:latin typeface="Times New Roman" pitchFamily="18" charset="0"/>
                <a:cs typeface="Times New Roman" pitchFamily="18" charset="0"/>
              </a:rPr>
              <a:t>1989</a:t>
            </a:r>
          </a:p>
          <a:p>
            <a:pPr algn="ctr"/>
            <a:r>
              <a:rPr lang="pl-PL" sz="6000" b="1" dirty="0" smtClean="0">
                <a:latin typeface="Times New Roman" pitchFamily="18" charset="0"/>
                <a:cs typeface="Times New Roman" pitchFamily="18" charset="0"/>
              </a:rPr>
              <a:t>Okrągły stół </a:t>
            </a:r>
          </a:p>
          <a:p>
            <a:pPr algn="ctr"/>
            <a:endParaRPr lang="pl-PL" sz="7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Marzena Kowalik\Pictures\s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5216800" cy="33843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6387" name="Picture 3" descr="C:\Users\Marzena Kowalik\Pictures\s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564904"/>
            <a:ext cx="2933700" cy="15621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6388" name="Picture 4" descr="C:\Users\Marzena Kowalik\Pictures\ns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5" y="4365104"/>
            <a:ext cx="2849567" cy="20882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1846030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 Polski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2" y="1417638"/>
            <a:ext cx="7832195" cy="437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070722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260649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 b="1" dirty="0" smtClean="0">
                <a:latin typeface="Times New Roman" pitchFamily="18" charset="0"/>
                <a:cs typeface="Times New Roman" pitchFamily="18" charset="0"/>
              </a:rPr>
              <a:t>1999 </a:t>
            </a:r>
          </a:p>
          <a:p>
            <a:pPr algn="ctr"/>
            <a:r>
              <a:rPr lang="pl-PL" sz="7200" b="1" dirty="0" smtClean="0">
                <a:latin typeface="Times New Roman" pitchFamily="18" charset="0"/>
                <a:cs typeface="Times New Roman" pitchFamily="18" charset="0"/>
              </a:rPr>
              <a:t>              NATO</a:t>
            </a:r>
            <a:r>
              <a:rPr lang="pl-PL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pl-PL" sz="7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Marzena Kowalik\Pictures\imagesVKYPGUH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92896"/>
            <a:ext cx="5328592" cy="3991301"/>
          </a:xfrm>
          <a:prstGeom prst="rect">
            <a:avLst/>
          </a:prstGeom>
          <a:noFill/>
        </p:spPr>
      </p:pic>
      <p:pic>
        <p:nvPicPr>
          <p:cNvPr id="17411" name="Picture 3" descr="C:\Users\Marzena Kowalik\Pictures\s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2505075" cy="1828800"/>
          </a:xfrm>
          <a:prstGeom prst="rect">
            <a:avLst/>
          </a:prstGeom>
          <a:noFill/>
        </p:spPr>
      </p:pic>
      <p:pic>
        <p:nvPicPr>
          <p:cNvPr id="17412" name="Picture 4" descr="C:\Users\Marzena Kowalik\Pictures\imagesOZAUQ7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2619375" cy="174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46030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260649"/>
            <a:ext cx="79208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 b="1" dirty="0" smtClean="0">
                <a:latin typeface="Times New Roman" pitchFamily="18" charset="0"/>
                <a:cs typeface="Times New Roman" pitchFamily="18" charset="0"/>
              </a:rPr>
              <a:t>2004</a:t>
            </a:r>
          </a:p>
          <a:p>
            <a:pPr algn="ctr"/>
            <a:r>
              <a:rPr lang="pl-PL" sz="6000" b="1" dirty="0" smtClean="0">
                <a:latin typeface="Times New Roman" pitchFamily="18" charset="0"/>
                <a:cs typeface="Times New Roman" pitchFamily="18" charset="0"/>
              </a:rPr>
              <a:t>UNIA EUROPEJSKA </a:t>
            </a:r>
          </a:p>
          <a:p>
            <a:pPr algn="ctr"/>
            <a:endParaRPr lang="pl-PL" sz="7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Marzena Kowalik\Pictures\images2X9JV1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581128"/>
            <a:ext cx="3312368" cy="21408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8435" name="Picture 3" descr="C:\Users\Marzena Kowalik\Pictures\imagesI2U4LO6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3548779" cy="33123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8436" name="Picture 4" descr="C:\Users\Marzena Kowalik\Pictures\sss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348880"/>
            <a:ext cx="3816424" cy="1944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01846030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9"/>
          <a:stretch/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87998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611560" y="404664"/>
            <a:ext cx="7596336" cy="4608512"/>
          </a:xfrm>
        </p:spPr>
        <p:txBody>
          <a:bodyPr/>
          <a:lstStyle/>
          <a:p>
            <a:pPr algn="ctr"/>
            <a:r>
              <a:rPr kumimoji="0" lang="pl-PL" sz="5600" dirty="0" smtClean="0"/>
              <a:t>Prace uczniów naszej szkoły wykonane </a:t>
            </a:r>
          </a:p>
          <a:p>
            <a:pPr algn="ctr"/>
            <a:r>
              <a:rPr kumimoji="0" lang="pl-PL" sz="5600" dirty="0" smtClean="0"/>
              <a:t>dla uczczenia </a:t>
            </a:r>
          </a:p>
          <a:p>
            <a:pPr algn="ctr"/>
            <a:r>
              <a:rPr kumimoji="0" lang="pl-PL" sz="5600" b="1" dirty="0" smtClean="0"/>
              <a:t>100 rocznicy </a:t>
            </a:r>
            <a:r>
              <a:rPr kumimoji="0" lang="pl-PL" sz="5600" dirty="0" smtClean="0"/>
              <a:t>Niepodległości Polski</a:t>
            </a:r>
            <a:endParaRPr kumimoji="0" lang="en-US" sz="5600" dirty="0"/>
          </a:p>
        </p:txBody>
      </p:sp>
    </p:spTree>
    <p:extLst>
      <p:ext uri="{BB962C8B-B14F-4D97-AF65-F5344CB8AC3E}">
        <p14:creationId xmlns:p14="http://schemas.microsoft.com/office/powerpoint/2010/main" val="1994274087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07"/>
            <a:ext cx="9144000" cy="7108411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5148064" y="188640"/>
            <a:ext cx="3733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Oliwia Szopa 4a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7604697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9144000" cy="738568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573488" y="260648"/>
            <a:ext cx="421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Magda </a:t>
            </a:r>
            <a:r>
              <a:rPr lang="pl-PL" sz="3600" dirty="0"/>
              <a:t>Ledwoń 4c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879410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62"/>
            <a:ext cx="9144000" cy="748156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646688" y="116632"/>
            <a:ext cx="4168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Michał Ledwoń 4c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126709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4"/>
            <a:ext cx="9144000" cy="738759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51520" y="4797152"/>
            <a:ext cx="3626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Igor </a:t>
            </a:r>
            <a:r>
              <a:rPr lang="pl-PL" sz="3600" smtClean="0"/>
              <a:t>Opałka 4 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400042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4"/>
            <a:ext cx="9144000" cy="6858963"/>
          </a:xfrm>
          <a:prstGeom prst="rect">
            <a:avLst/>
          </a:prstGeom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755576" y="6178226"/>
            <a:ext cx="8064896" cy="679773"/>
          </a:xfrm>
        </p:spPr>
        <p:txBody>
          <a:bodyPr/>
          <a:lstStyle/>
          <a:p>
            <a:r>
              <a:rPr kumimoji="0" lang="pl-PL" sz="3600" dirty="0" smtClean="0"/>
              <a:t>Bianka</a:t>
            </a:r>
            <a:r>
              <a:rPr kumimoji="0" lang="pl-PL" sz="2800" dirty="0" smtClean="0"/>
              <a:t> </a:t>
            </a:r>
            <a:r>
              <a:rPr kumimoji="0" lang="pl-PL" sz="3600" dirty="0" smtClean="0"/>
              <a:t>Schabowska 4f</a:t>
            </a:r>
            <a:endParaRPr kumimoji="0" lang="en-US" sz="3600" dirty="0"/>
          </a:p>
        </p:txBody>
      </p:sp>
    </p:spTree>
    <p:extLst>
      <p:ext uri="{BB962C8B-B14F-4D97-AF65-F5344CB8AC3E}">
        <p14:creationId xmlns:p14="http://schemas.microsoft.com/office/powerpoint/2010/main" val="192555945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80190" cy="698969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5364088" y="260648"/>
            <a:ext cx="4221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Kamil Jaskulski </a:t>
            </a:r>
            <a:r>
              <a:rPr lang="pl-PL" sz="3600" dirty="0"/>
              <a:t>5c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0288037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2088232"/>
          </a:xfrm>
        </p:spPr>
        <p:txBody>
          <a:bodyPr>
            <a:noAutofit/>
          </a:bodyPr>
          <a:lstStyle/>
          <a:p>
            <a:pPr algn="ctr"/>
            <a: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1795</a:t>
            </a:r>
            <a:b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 rozbiór Polski</a:t>
            </a:r>
            <a:endParaRPr lang="pl-PL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rzena Kowalik\Pictures\niepodległoś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5430112" cy="36004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68"/>
            <a:ext cx="9144000" cy="677403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211960" y="5902741"/>
            <a:ext cx="4674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Julia Schabowska 5c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7900880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59735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923928" y="5944175"/>
            <a:ext cx="4796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Michał Polewczyk 5d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5665165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95536" y="188640"/>
            <a:ext cx="3661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Marcin Koza 6b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0109579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80"/>
            <a:ext cx="9144000" cy="6878680"/>
          </a:xfrm>
          <a:prstGeom prst="rect">
            <a:avLst/>
          </a:prstGeom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07504" y="6407944"/>
            <a:ext cx="8208912" cy="365125"/>
          </a:xfrm>
        </p:spPr>
        <p:txBody>
          <a:bodyPr/>
          <a:lstStyle/>
          <a:p>
            <a:r>
              <a:rPr kumimoji="0" lang="pl-PL" sz="3600" dirty="0" smtClean="0"/>
              <a:t>Bartek Pilawa  6b</a:t>
            </a:r>
            <a:endParaRPr kumimoji="0" lang="en-US" sz="3600" dirty="0"/>
          </a:p>
        </p:txBody>
      </p:sp>
    </p:spTree>
    <p:extLst>
      <p:ext uri="{BB962C8B-B14F-4D97-AF65-F5344CB8AC3E}">
        <p14:creationId xmlns:p14="http://schemas.microsoft.com/office/powerpoint/2010/main" val="863143492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932040" y="332656"/>
            <a:ext cx="3482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Oliwier Leja 7a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7436415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425"/>
            <a:ext cx="9144000" cy="64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96825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99994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zena Kowalik\Pictures\beznazwy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92696"/>
            <a:ext cx="4608512" cy="552457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rzena Kowalik\Pictures\2018-11-13 11 2018\IMG-20181113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7992888" cy="599466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80119"/>
          </a:xfrm>
        </p:spPr>
        <p:txBody>
          <a:bodyPr>
            <a:noAutofit/>
          </a:bodyPr>
          <a:lstStyle/>
          <a:p>
            <a:pPr algn="ctr"/>
            <a: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Legiony Polskie</a:t>
            </a:r>
            <a:endParaRPr lang="pl-PL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rzena Kowalik\Pictures\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3960440" cy="49259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5400600"/>
          </a:xfrm>
        </p:spPr>
        <p:txBody>
          <a:bodyPr>
            <a:noAutofit/>
          </a:bodyPr>
          <a:lstStyle/>
          <a:p>
            <a:pPr algn="ctr"/>
            <a: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1830 </a:t>
            </a:r>
            <a:b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Powstanie listopadowe</a:t>
            </a:r>
            <a:b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rzena Kowalik\Pictures\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7056784" cy="41044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5400600"/>
          </a:xfrm>
        </p:spPr>
        <p:txBody>
          <a:bodyPr>
            <a:noAutofit/>
          </a:bodyPr>
          <a:lstStyle/>
          <a:p>
            <a:pPr algn="ctr"/>
            <a: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1863 </a:t>
            </a:r>
            <a:b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Powstanie styczniowe</a:t>
            </a:r>
            <a:b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rzena Kowalik\Pictures\n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3"/>
            <a:ext cx="4968552" cy="302449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4099" name="Picture 3" descr="C:\Users\Marzena Kowalik\Pictures\n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96952"/>
            <a:ext cx="3476084" cy="309634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5400600"/>
          </a:xfrm>
        </p:spPr>
        <p:txBody>
          <a:bodyPr>
            <a:noAutofit/>
          </a:bodyPr>
          <a:lstStyle/>
          <a:p>
            <a:pPr algn="ctr"/>
            <a: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1914</a:t>
            </a:r>
            <a:b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wojna światowa</a:t>
            </a:r>
            <a:b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arzena Kowalik\Pictures\n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4420956" cy="316835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5123" name="Picture 3" descr="C:\Users\Marzena Kowalik\Pictures\n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3838848" cy="39604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404665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 b="1" smtClean="0">
                <a:latin typeface="Times New Roman" pitchFamily="18" charset="0"/>
                <a:cs typeface="Times New Roman" pitchFamily="18" charset="0"/>
              </a:rPr>
              <a:t>Józef Piłsudski</a:t>
            </a:r>
            <a:endParaRPr lang="pl-PL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4800" b="1" dirty="0" smtClean="0">
                <a:latin typeface="Times New Roman" pitchFamily="18" charset="0"/>
                <a:cs typeface="Times New Roman" pitchFamily="18" charset="0"/>
              </a:rPr>
              <a:t>I Brygada Legionów Polskich</a:t>
            </a:r>
            <a:endParaRPr lang="pl-PL" sz="4800" b="1" dirty="0"/>
          </a:p>
        </p:txBody>
      </p:sp>
      <p:pic>
        <p:nvPicPr>
          <p:cNvPr id="6146" name="Picture 2" descr="C:\Users\Marzena Kowalik\Pictures\n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348880"/>
            <a:ext cx="2611706" cy="368955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6147" name="Picture 3" descr="C:\Users\Marzena Kowalik\Pictures\n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5760640" cy="28803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01846030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404665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 b="1" dirty="0" smtClean="0">
                <a:latin typeface="Times New Roman" pitchFamily="18" charset="0"/>
                <a:cs typeface="Times New Roman" pitchFamily="18" charset="0"/>
              </a:rPr>
              <a:t>Odzyskanie Niepodległości</a:t>
            </a:r>
          </a:p>
        </p:txBody>
      </p:sp>
      <p:pic>
        <p:nvPicPr>
          <p:cNvPr id="7170" name="Picture 2" descr="C:\Users\Marzena Kowalik\Pictures\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5538757" cy="324036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7171" name="Picture 3" descr="C:\Users\Marzena Kowalik\Pictures\n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0130" y="2708920"/>
            <a:ext cx="3223869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460301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3291</TotalTime>
  <Words>119</Words>
  <Application>Microsoft Office PowerPoint</Application>
  <PresentationFormat>Pokaz na ekranie (4:3)</PresentationFormat>
  <Paragraphs>49</Paragraphs>
  <Slides>38</Slides>
  <Notes>2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Hol</vt:lpstr>
      <vt:lpstr>Prezentacja programu PowerPoint</vt:lpstr>
      <vt:lpstr>Historia Polski</vt:lpstr>
      <vt:lpstr>1795 III rozbiór Polski</vt:lpstr>
      <vt:lpstr>Legiony Polskie</vt:lpstr>
      <vt:lpstr>1830  Powstanie listopadowe   </vt:lpstr>
      <vt:lpstr>1863  Powstanie styczniowe   </vt:lpstr>
      <vt:lpstr>1914 I wojna światowa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Niech zstąpi Duch Twój i odnowi oblicze ziemi, tej ziemi...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Małgorzata Gołębska</dc:creator>
  <cp:lastModifiedBy>Nauczyciel</cp:lastModifiedBy>
  <cp:revision>545</cp:revision>
  <cp:lastPrinted>2018-10-11T05:36:33Z</cp:lastPrinted>
  <dcterms:created xsi:type="dcterms:W3CDTF">2017-09-29T19:31:29Z</dcterms:created>
  <dcterms:modified xsi:type="dcterms:W3CDTF">2018-11-22T13:00:38Z</dcterms:modified>
</cp:coreProperties>
</file>