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85" r:id="rId6"/>
    <p:sldId id="266" r:id="rId7"/>
    <p:sldId id="268" r:id="rId8"/>
    <p:sldId id="257" r:id="rId9"/>
    <p:sldId id="258" r:id="rId10"/>
    <p:sldId id="259" r:id="rId11"/>
    <p:sldId id="260" r:id="rId12"/>
    <p:sldId id="261" r:id="rId13"/>
    <p:sldId id="269" r:id="rId14"/>
    <p:sldId id="276" r:id="rId15"/>
    <p:sldId id="277" r:id="rId16"/>
    <p:sldId id="278" r:id="rId17"/>
    <p:sldId id="279" r:id="rId18"/>
    <p:sldId id="270" r:id="rId19"/>
    <p:sldId id="262" r:id="rId20"/>
    <p:sldId id="263" r:id="rId21"/>
    <p:sldId id="280" r:id="rId22"/>
    <p:sldId id="271" r:id="rId23"/>
    <p:sldId id="272" r:id="rId24"/>
    <p:sldId id="273" r:id="rId25"/>
    <p:sldId id="274" r:id="rId26"/>
    <p:sldId id="275" r:id="rId27"/>
    <p:sldId id="282" r:id="rId28"/>
    <p:sldId id="284" r:id="rId29"/>
    <p:sldId id="283" r:id="rId30"/>
    <p:sldId id="281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FB-3CC3-412F-BCA3-3933E81F5549}" type="datetimeFigureOut">
              <a:rPr lang="pl-PL" smtClean="0"/>
              <a:pPr/>
              <a:t>2018-12-03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061D-9E85-46BA-AB3C-D86BE4FF65C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FB-3CC3-412F-BCA3-3933E81F5549}" type="datetimeFigureOut">
              <a:rPr lang="pl-PL" smtClean="0"/>
              <a:pPr/>
              <a:t>2018-12-03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061D-9E85-46BA-AB3C-D86BE4FF65C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FB-3CC3-412F-BCA3-3933E81F5549}" type="datetimeFigureOut">
              <a:rPr lang="pl-PL" smtClean="0"/>
              <a:pPr/>
              <a:t>2018-12-03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061D-9E85-46BA-AB3C-D86BE4FF65C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FB-3CC3-412F-BCA3-3933E81F5549}" type="datetimeFigureOut">
              <a:rPr lang="pl-PL" smtClean="0"/>
              <a:pPr/>
              <a:t>2018-12-03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061D-9E85-46BA-AB3C-D86BE4FF65C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FB-3CC3-412F-BCA3-3933E81F5549}" type="datetimeFigureOut">
              <a:rPr lang="pl-PL" smtClean="0"/>
              <a:pPr/>
              <a:t>2018-12-03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061D-9E85-46BA-AB3C-D86BE4FF65C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FB-3CC3-412F-BCA3-3933E81F5549}" type="datetimeFigureOut">
              <a:rPr lang="pl-PL" smtClean="0"/>
              <a:pPr/>
              <a:t>2018-12-03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061D-9E85-46BA-AB3C-D86BE4FF65C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FB-3CC3-412F-BCA3-3933E81F5549}" type="datetimeFigureOut">
              <a:rPr lang="pl-PL" smtClean="0"/>
              <a:pPr/>
              <a:t>2018-12-03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061D-9E85-46BA-AB3C-D86BE4FF65C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FB-3CC3-412F-BCA3-3933E81F5549}" type="datetimeFigureOut">
              <a:rPr lang="pl-PL" smtClean="0"/>
              <a:pPr/>
              <a:t>2018-12-03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061D-9E85-46BA-AB3C-D86BE4FF65C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FB-3CC3-412F-BCA3-3933E81F5549}" type="datetimeFigureOut">
              <a:rPr lang="pl-PL" smtClean="0"/>
              <a:pPr/>
              <a:t>2018-12-03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061D-9E85-46BA-AB3C-D86BE4FF65C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FB-3CC3-412F-BCA3-3933E81F5549}" type="datetimeFigureOut">
              <a:rPr lang="pl-PL" smtClean="0"/>
              <a:pPr/>
              <a:t>2018-12-03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061D-9E85-46BA-AB3C-D86BE4FF65C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FB-3CC3-412F-BCA3-3933E81F5549}" type="datetimeFigureOut">
              <a:rPr lang="pl-PL" smtClean="0"/>
              <a:pPr/>
              <a:t>2018-12-03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061D-9E85-46BA-AB3C-D86BE4FF65C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8FB-3CC3-412F-BCA3-3933E81F5549}" type="datetimeFigureOut">
              <a:rPr lang="pl-PL" smtClean="0"/>
              <a:pPr/>
              <a:t>2018-12-03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D061D-9E85-46BA-AB3C-D86BE4FF65C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usia\Pulpit\piosenki%20konstytucja\Hymn%20konstytucji%203%20maja%20prezentacja.wm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usia\Pulpit\piosenki%20konstytucja\Jak%20powinno%20si&#281;%20sk&#322;ada&#263;%20polsk&#261;%20flag&#281;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630616" cy="3384376"/>
          </a:xfrm>
        </p:spPr>
        <p:txBody>
          <a:bodyPr/>
          <a:lstStyle/>
          <a:p>
            <a:r>
              <a:rPr lang="pl-PL" b="1" dirty="0" smtClean="0">
                <a:latin typeface="Arial Black" pitchFamily="34" charset="0"/>
              </a:rPr>
              <a:t>Konstytucja Trzeciego Maja </a:t>
            </a:r>
            <a:endParaRPr lang="pl-PL" b="1" dirty="0"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/>
              <a:t>Ignacy Potocki</a:t>
            </a:r>
            <a:endParaRPr lang="pl-PL" sz="4800" b="1" dirty="0"/>
          </a:p>
        </p:txBody>
      </p:sp>
      <p:pic>
        <p:nvPicPr>
          <p:cNvPr id="3074" name="Picture 2" descr="C:\Documents and Settings\Tusia\Pulpit\Ignacy_Potock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157" y="1700808"/>
            <a:ext cx="3442932" cy="4757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/>
              <a:t>Stanisław Staszic</a:t>
            </a:r>
            <a:endParaRPr lang="pl-PL" sz="4800" b="1" dirty="0"/>
          </a:p>
        </p:txBody>
      </p:sp>
      <p:pic>
        <p:nvPicPr>
          <p:cNvPr id="4098" name="Picture 2" descr="C:\Documents and Settings\Tusia\Pulpit\Stanisław_Staszi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4039982" cy="495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/>
              <a:t>Stanisław Małachowski</a:t>
            </a:r>
            <a:endParaRPr lang="pl-PL" sz="4800" b="1" dirty="0"/>
          </a:p>
        </p:txBody>
      </p:sp>
      <p:pic>
        <p:nvPicPr>
          <p:cNvPr id="5122" name="Picture 2" descr="C:\Documents and Settings\Tusia\Pulpit\Stanisław_Małachows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014"/>
            <a:ext cx="3601247" cy="4814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„Majowa jutrzenka”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Witaj majowa jutrzenko,</a:t>
            </a:r>
          </a:p>
          <a:p>
            <a:pPr algn="ctr">
              <a:buNone/>
            </a:pPr>
            <a:r>
              <a:rPr lang="pl-PL" b="1" dirty="0" smtClean="0"/>
              <a:t>Świeć naszej polskiej krainie,</a:t>
            </a:r>
          </a:p>
          <a:p>
            <a:pPr algn="ctr">
              <a:buNone/>
            </a:pPr>
            <a:r>
              <a:rPr lang="pl-PL" b="1" dirty="0" smtClean="0"/>
              <a:t>Uczcimy ciebie piosenką,</a:t>
            </a:r>
          </a:p>
          <a:p>
            <a:pPr algn="ctr">
              <a:buNone/>
            </a:pPr>
            <a:r>
              <a:rPr lang="pl-PL" b="1" dirty="0" smtClean="0"/>
              <a:t>Która w całej Polsce słynie.</a:t>
            </a:r>
          </a:p>
          <a:p>
            <a:pPr algn="ctr">
              <a:buNone/>
            </a:pPr>
            <a:r>
              <a:rPr lang="pl-PL" b="1" dirty="0" smtClean="0"/>
              <a:t> </a:t>
            </a:r>
          </a:p>
          <a:p>
            <a:pPr algn="ctr">
              <a:buNone/>
            </a:pPr>
            <a:r>
              <a:rPr lang="pl-PL" b="1" dirty="0" smtClean="0"/>
              <a:t>Witaj maj, piękny maj,</a:t>
            </a:r>
          </a:p>
          <a:p>
            <a:pPr algn="ctr">
              <a:buNone/>
            </a:pPr>
            <a:r>
              <a:rPr lang="pl-PL" b="1" dirty="0" smtClean="0"/>
              <a:t>U Polaków błogi raj. x2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Nierząd braci naszych cisnął,</a:t>
            </a:r>
          </a:p>
          <a:p>
            <a:pPr algn="ctr">
              <a:buNone/>
            </a:pPr>
            <a:r>
              <a:rPr lang="pl-PL" b="1" dirty="0" smtClean="0"/>
              <a:t>Niemoc w ręku króla spała,</a:t>
            </a:r>
          </a:p>
          <a:p>
            <a:pPr algn="ctr">
              <a:buNone/>
            </a:pPr>
            <a:r>
              <a:rPr lang="pl-PL" b="1" dirty="0" smtClean="0"/>
              <a:t>A wtem trzeci maj zabłysnął -</a:t>
            </a:r>
          </a:p>
          <a:p>
            <a:pPr algn="ctr">
              <a:buNone/>
            </a:pPr>
            <a:r>
              <a:rPr lang="pl-PL" b="1" dirty="0" smtClean="0"/>
              <a:t>I nasza Polska powstała.</a:t>
            </a:r>
          </a:p>
          <a:p>
            <a:pPr algn="ctr">
              <a:buNone/>
            </a:pPr>
            <a:r>
              <a:rPr lang="pl-PL" b="1" dirty="0" smtClean="0"/>
              <a:t> </a:t>
            </a:r>
          </a:p>
          <a:p>
            <a:pPr algn="ctr">
              <a:buNone/>
            </a:pPr>
            <a:r>
              <a:rPr lang="pl-PL" b="1" dirty="0" smtClean="0"/>
              <a:t>Witaj maj, trzeci maj,</a:t>
            </a:r>
          </a:p>
          <a:p>
            <a:pPr algn="ctr">
              <a:buNone/>
            </a:pPr>
            <a:r>
              <a:rPr lang="pl-PL" b="1" dirty="0" smtClean="0"/>
              <a:t>Wiwat wielki Kołłątaj!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Witaj dniu trzeciego maja,</a:t>
            </a:r>
          </a:p>
          <a:p>
            <a:pPr algn="ctr">
              <a:buNone/>
            </a:pPr>
            <a:r>
              <a:rPr lang="pl-PL" b="1" dirty="0" smtClean="0"/>
              <a:t>który wolność nam zwiastujesz.</a:t>
            </a:r>
          </a:p>
          <a:p>
            <a:pPr algn="ctr">
              <a:buNone/>
            </a:pPr>
            <a:r>
              <a:rPr lang="pl-PL" b="1" dirty="0" smtClean="0"/>
              <a:t>Pierzchła już ciemiężców zgraja.</a:t>
            </a:r>
          </a:p>
          <a:p>
            <a:pPr algn="ctr">
              <a:buNone/>
            </a:pPr>
            <a:r>
              <a:rPr lang="pl-PL" b="1" dirty="0" smtClean="0"/>
              <a:t>Polsko, dzisiaj tryumfujesz!</a:t>
            </a:r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Witaj maj, piękny maj,</a:t>
            </a:r>
          </a:p>
          <a:p>
            <a:pPr algn="ctr">
              <a:buNone/>
            </a:pPr>
            <a:r>
              <a:rPr lang="pl-PL" b="1" dirty="0" smtClean="0"/>
              <a:t>U Polaków błogi raj.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Wrogów tłuszcze wyrok Boski</a:t>
            </a:r>
          </a:p>
          <a:p>
            <a:pPr algn="ctr">
              <a:buNone/>
            </a:pPr>
            <a:r>
              <a:rPr lang="pl-PL" b="1" dirty="0" smtClean="0"/>
              <a:t>zmiótł z powierzchni polskich łanów,</a:t>
            </a:r>
          </a:p>
          <a:p>
            <a:pPr algn="ctr">
              <a:buNone/>
            </a:pPr>
            <a:r>
              <a:rPr lang="pl-PL" b="1" dirty="0" smtClean="0"/>
              <a:t>znikła boleść, znikły troski,</a:t>
            </a:r>
          </a:p>
          <a:p>
            <a:pPr algn="ctr">
              <a:buNone/>
            </a:pPr>
            <a:r>
              <a:rPr lang="pl-PL" b="1" dirty="0" smtClean="0"/>
              <a:t>nie ma w Polsce obcych panów.</a:t>
            </a:r>
          </a:p>
          <a:p>
            <a:pPr algn="ctr">
              <a:buNone/>
            </a:pPr>
            <a:r>
              <a:rPr lang="pl-PL" b="1" dirty="0" smtClean="0"/>
              <a:t> </a:t>
            </a:r>
          </a:p>
          <a:p>
            <a:pPr algn="ctr">
              <a:buNone/>
            </a:pPr>
            <a:r>
              <a:rPr lang="pl-PL" b="1" dirty="0" smtClean="0"/>
              <a:t>Witaj maj, piękny maj,</a:t>
            </a:r>
          </a:p>
          <a:p>
            <a:pPr algn="ctr">
              <a:buNone/>
            </a:pPr>
            <a:r>
              <a:rPr lang="pl-PL" b="1" dirty="0" smtClean="0"/>
              <a:t>U Polaków błogi raj.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Wtenczas Polak ze łzą na oku</a:t>
            </a:r>
          </a:p>
          <a:p>
            <a:pPr algn="ctr">
              <a:buNone/>
            </a:pPr>
            <a:r>
              <a:rPr lang="pl-PL" b="1" dirty="0" smtClean="0"/>
              <a:t>Smutkiem powlókł blade lice</a:t>
            </a:r>
          </a:p>
          <a:p>
            <a:pPr algn="ctr">
              <a:buNone/>
            </a:pPr>
            <a:r>
              <a:rPr lang="pl-PL" b="1" dirty="0" smtClean="0"/>
              <a:t>I Trzeciego maja w roku</a:t>
            </a:r>
          </a:p>
          <a:p>
            <a:pPr algn="ctr">
              <a:buNone/>
            </a:pPr>
            <a:r>
              <a:rPr lang="pl-PL" b="1" dirty="0" smtClean="0"/>
              <a:t>Wspominał lubą rocznicę.</a:t>
            </a:r>
          </a:p>
          <a:p>
            <a:pPr algn="ctr">
              <a:buNone/>
            </a:pPr>
            <a:r>
              <a:rPr lang="pl-PL" b="1" dirty="0" smtClean="0"/>
              <a:t> </a:t>
            </a:r>
          </a:p>
          <a:p>
            <a:pPr algn="ctr">
              <a:buNone/>
            </a:pPr>
            <a:r>
              <a:rPr lang="pl-PL" b="1" dirty="0" smtClean="0"/>
              <a:t> Wzdychał ciągle: Boże daj,</a:t>
            </a:r>
          </a:p>
          <a:p>
            <a:pPr algn="ctr">
              <a:buNone/>
            </a:pPr>
            <a:r>
              <a:rPr lang="pl-PL" b="1" dirty="0" smtClean="0"/>
              <a:t>By zabłysnął trzeci maj!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 Black" pitchFamily="34" charset="0"/>
              </a:rPr>
              <a:t>RUNDA 3 </a:t>
            </a:r>
            <a:endParaRPr lang="pl-PL" dirty="0"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348880"/>
            <a:ext cx="8435280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8800" dirty="0" smtClean="0">
                <a:latin typeface="Arial Black" pitchFamily="34" charset="0"/>
              </a:rPr>
              <a:t>MALARSTWO</a:t>
            </a:r>
            <a:endParaRPr lang="pl-PL" sz="8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Uchwalenie konstytucji 3 Maja</a:t>
            </a:r>
            <a:endParaRPr lang="pl-PL" b="1" dirty="0"/>
          </a:p>
        </p:txBody>
      </p:sp>
      <p:pic>
        <p:nvPicPr>
          <p:cNvPr id="6146" name="Picture 2" descr="C:\Documents and Settings\Tusia\Pulpit\Wojniakowski konstytuc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02925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94122"/>
          </a:xfrm>
        </p:spPr>
        <p:txBody>
          <a:bodyPr/>
          <a:lstStyle/>
          <a:p>
            <a:r>
              <a:rPr lang="pl-PL" b="1" i="1" dirty="0" smtClean="0"/>
              <a:t>Kocham Cię Polsko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412776"/>
            <a:ext cx="7632848" cy="51125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sz="11100" b="1" i="1" dirty="0"/>
          </a:p>
          <a:p>
            <a:pPr>
              <a:buNone/>
            </a:pPr>
            <a:r>
              <a:rPr lang="pl-PL" sz="11100" b="1" i="1" dirty="0" smtClean="0"/>
              <a:t>	</a:t>
            </a:r>
            <a:r>
              <a:rPr lang="pl-PL" sz="12800" b="1" i="1" dirty="0" smtClean="0"/>
              <a:t>Za </a:t>
            </a:r>
            <a:r>
              <a:rPr lang="pl-PL" sz="12800" b="1" i="1" dirty="0"/>
              <a:t>Sukiennice za Katowice</a:t>
            </a:r>
            <a:r>
              <a:rPr lang="pl-PL" sz="12800" dirty="0" smtClean="0"/>
              <a:t/>
            </a:r>
            <a:br>
              <a:rPr lang="pl-PL" sz="12800" dirty="0" smtClean="0"/>
            </a:br>
            <a:r>
              <a:rPr lang="pl-PL" sz="12800" b="1" i="1" dirty="0"/>
              <a:t>Za łosia żubra i za łasicę</a:t>
            </a:r>
            <a:r>
              <a:rPr lang="pl-PL" sz="12800" dirty="0" smtClean="0"/>
              <a:t/>
            </a:r>
            <a:br>
              <a:rPr lang="pl-PL" sz="12800" dirty="0" smtClean="0"/>
            </a:br>
            <a:r>
              <a:rPr lang="pl-PL" sz="12800" b="1" i="1" dirty="0"/>
              <a:t>Za Hel za Wisłę i za Kasprowy</a:t>
            </a:r>
            <a:r>
              <a:rPr lang="pl-PL" sz="12800" dirty="0" smtClean="0"/>
              <a:t/>
            </a:r>
            <a:br>
              <a:rPr lang="pl-PL" sz="12800" dirty="0" smtClean="0"/>
            </a:br>
            <a:r>
              <a:rPr lang="pl-PL" sz="12800" b="1" i="1" dirty="0"/>
              <a:t>Za narodowy kotlet schabowy</a:t>
            </a:r>
            <a:r>
              <a:rPr lang="pl-PL" sz="12800" dirty="0" smtClean="0"/>
              <a:t/>
            </a:r>
            <a:br>
              <a:rPr lang="pl-PL" sz="12800" dirty="0" smtClean="0"/>
            </a:br>
            <a:r>
              <a:rPr lang="pl-PL" sz="12800" b="1" i="1" dirty="0"/>
              <a:t>Za to że wiosna wciąż mnie zachwycasz</a:t>
            </a:r>
            <a:r>
              <a:rPr lang="pl-PL" sz="12800" dirty="0" smtClean="0"/>
              <a:t/>
            </a:r>
            <a:br>
              <a:rPr lang="pl-PL" sz="12800" dirty="0" smtClean="0"/>
            </a:br>
            <a:r>
              <a:rPr lang="pl-PL" sz="12800" b="1" i="1" dirty="0"/>
              <a:t>Że jak nie upał no to śnieżyca</a:t>
            </a:r>
            <a:r>
              <a:rPr lang="pl-PL" sz="12800" dirty="0" smtClean="0"/>
              <a:t/>
            </a:r>
            <a:br>
              <a:rPr lang="pl-PL" sz="12800" dirty="0" smtClean="0"/>
            </a:br>
            <a:r>
              <a:rPr lang="pl-PL" sz="12800" b="1" i="1" dirty="0"/>
              <a:t>Za to że z Tobą czuję się swojsko</a:t>
            </a:r>
            <a:r>
              <a:rPr lang="pl-PL" sz="12800" dirty="0" smtClean="0"/>
              <a:t/>
            </a:r>
            <a:br>
              <a:rPr lang="pl-PL" sz="12800" dirty="0" smtClean="0"/>
            </a:br>
            <a:r>
              <a:rPr lang="pl-PL" sz="12800" b="1" i="1" dirty="0"/>
              <a:t>Ja tak po prostu kocham Cię</a:t>
            </a:r>
            <a:r>
              <a:rPr lang="pl-PL" sz="12800" dirty="0" smtClean="0"/>
              <a:t/>
            </a:r>
            <a:br>
              <a:rPr lang="pl-PL" sz="12800" dirty="0" smtClean="0"/>
            </a:br>
            <a:r>
              <a:rPr lang="pl-PL" sz="12800" dirty="0" smtClean="0"/>
              <a:t/>
            </a:r>
            <a:br>
              <a:rPr lang="pl-PL" sz="12800" dirty="0" smtClean="0"/>
            </a:br>
            <a:r>
              <a:rPr lang="pl-PL" sz="12800" dirty="0"/>
              <a:t>REF: </a:t>
            </a:r>
            <a:r>
              <a:rPr lang="pl-PL" sz="12800" b="1" dirty="0"/>
              <a:t>Kocham Cię (Polsko)</a:t>
            </a:r>
            <a:r>
              <a:rPr lang="pl-PL" sz="12800" dirty="0" smtClean="0"/>
              <a:t/>
            </a:r>
            <a:br>
              <a:rPr lang="pl-PL" sz="12800" dirty="0" smtClean="0"/>
            </a:br>
            <a:r>
              <a:rPr lang="pl-PL" sz="12800" b="1" dirty="0"/>
              <a:t>Kocham Cię (Polsko)</a:t>
            </a:r>
            <a:r>
              <a:rPr lang="pl-PL" sz="12800" dirty="0" smtClean="0"/>
              <a:t/>
            </a:r>
            <a:br>
              <a:rPr lang="pl-PL" sz="12800" dirty="0" smtClean="0"/>
            </a:br>
            <a:r>
              <a:rPr lang="pl-PL" sz="12800" b="1" dirty="0"/>
              <a:t>Kocham Cię (Polsko) /x2</a:t>
            </a:r>
            <a:r>
              <a:rPr lang="pl-PL" sz="7600" dirty="0" smtClean="0"/>
              <a:t/>
            </a:r>
            <a:br>
              <a:rPr lang="pl-PL" sz="7600" dirty="0" smtClean="0"/>
            </a:br>
            <a:r>
              <a:rPr lang="pl-PL" sz="7600" dirty="0" smtClean="0"/>
              <a:t/>
            </a:r>
            <a:br>
              <a:rPr lang="pl-PL" sz="7600" dirty="0" smtClean="0"/>
            </a:br>
            <a:endParaRPr lang="pl-PL" sz="7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Konstytucja 3 Maja (J. Matejko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7170" name="Picture 2" descr="C:\Documents and Settings\Tusia\Pulpit\1-1891-matejko-konstytucja-3-maja-17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405" y="1600200"/>
            <a:ext cx="794318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Hymn konstytucji 3 maja prezentacj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8496944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Hymn konstytucji 3 Maja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 </a:t>
            </a:r>
            <a:r>
              <a:rPr lang="pl-PL" b="1" dirty="0" smtClean="0"/>
              <a:t>Polsko, Polsko,Polsko,</a:t>
            </a:r>
            <a:br>
              <a:rPr lang="pl-PL" b="1" dirty="0" smtClean="0"/>
            </a:br>
            <a:r>
              <a:rPr lang="pl-PL" b="1" dirty="0" smtClean="0"/>
              <a:t>kraju niepokorny -</a:t>
            </a:r>
            <a:br>
              <a:rPr lang="pl-PL" b="1" dirty="0" smtClean="0"/>
            </a:br>
            <a:r>
              <a:rPr lang="pl-PL" b="1" dirty="0" smtClean="0"/>
              <a:t>zbuduj demokrację,</a:t>
            </a:r>
            <a:br>
              <a:rPr lang="pl-PL" b="1" dirty="0" smtClean="0"/>
            </a:br>
            <a:r>
              <a:rPr lang="pl-PL" b="1" dirty="0" smtClean="0"/>
              <a:t>w której można żyć.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Echa Konstytucji,</a:t>
            </a:r>
            <a:br>
              <a:rPr lang="pl-PL" b="1" dirty="0" smtClean="0"/>
            </a:br>
            <a:r>
              <a:rPr lang="pl-PL" b="1" dirty="0" smtClean="0"/>
              <a:t>tej trzeciomajowej,</a:t>
            </a:r>
            <a:br>
              <a:rPr lang="pl-PL" b="1" dirty="0" smtClean="0"/>
            </a:br>
            <a:r>
              <a:rPr lang="pl-PL" b="1" dirty="0" smtClean="0"/>
              <a:t>ciągle pobrzmiewają</a:t>
            </a:r>
            <a:br>
              <a:rPr lang="pl-PL" b="1" dirty="0" smtClean="0"/>
            </a:br>
            <a:r>
              <a:rPr lang="pl-PL" b="1" dirty="0" smtClean="0"/>
              <a:t>zachęcając nas do wiary,</a:t>
            </a:r>
            <a:br>
              <a:rPr lang="pl-PL" b="1" dirty="0" smtClean="0"/>
            </a:br>
            <a:r>
              <a:rPr lang="pl-PL" b="1" dirty="0" smtClean="0"/>
              <a:t>w lepiej zaprogramowany świat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 Black" pitchFamily="34" charset="0"/>
              </a:rPr>
              <a:t>RUNDA 4</a:t>
            </a:r>
            <a:endParaRPr lang="pl-PL" b="1" dirty="0"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28083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9600" dirty="0" smtClean="0">
                <a:latin typeface="Arial Black" pitchFamily="34" charset="0"/>
              </a:rPr>
              <a:t>URODZINY</a:t>
            </a:r>
            <a:endParaRPr lang="pl-PL" sz="9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/>
          <a:lstStyle/>
          <a:p>
            <a:r>
              <a:rPr lang="pl-PL" b="1" dirty="0" smtClean="0"/>
              <a:t>Runda 4 pytania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040560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endParaRPr lang="pl-PL" sz="4200" b="1" dirty="0" smtClean="0"/>
          </a:p>
          <a:p>
            <a:pPr lvl="0"/>
            <a:r>
              <a:rPr lang="pl-PL" sz="4600" b="1" dirty="0" smtClean="0"/>
              <a:t>W którym roku została uchwalona Konstytucja 3 maja?    </a:t>
            </a:r>
          </a:p>
          <a:p>
            <a:pPr lvl="0"/>
            <a:r>
              <a:rPr lang="pl-PL" sz="4600" b="1" dirty="0" smtClean="0"/>
              <a:t>Którą rocznicę uchwalenia Konstytucji 3 maja obchodzimy w tym roku?  </a:t>
            </a:r>
          </a:p>
          <a:p>
            <a:pPr lvl="0"/>
            <a:r>
              <a:rPr lang="pl-PL" sz="4600" b="1" dirty="0" smtClean="0"/>
              <a:t>Jaki główny cel przyświecał twórcom konstytucji ?</a:t>
            </a:r>
          </a:p>
          <a:p>
            <a:pPr lvl="0"/>
            <a:r>
              <a:rPr lang="pl-PL" sz="4600" b="1" dirty="0" smtClean="0"/>
              <a:t>Za panowania jakiego polskiego króla została podpisana Konstytucja 3 maja?    </a:t>
            </a:r>
          </a:p>
          <a:p>
            <a:pPr lvl="0"/>
            <a:r>
              <a:rPr lang="pl-PL" sz="4600" b="1" dirty="0" smtClean="0"/>
              <a:t> Jak został nazwany sejm, którego obrady rozpoczęły się w 1788 r.?</a:t>
            </a:r>
          </a:p>
          <a:p>
            <a:r>
              <a:rPr lang="pl-PL" sz="5100" b="1" dirty="0" smtClean="0"/>
              <a:t>Które prawo znosiła Konstytucja 3 maja? 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Arial Black" pitchFamily="34" charset="0"/>
              </a:rPr>
              <a:t>Runda 4 pytania</a:t>
            </a:r>
            <a:endParaRPr lang="pl-PL" sz="4000" dirty="0"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b="1" dirty="0" smtClean="0"/>
              <a:t>Którą konstytucją na świecie była konstytucja 3 maja? </a:t>
            </a:r>
          </a:p>
          <a:p>
            <a:pPr lvl="0"/>
            <a:r>
              <a:rPr lang="pl-PL" b="1" dirty="0" smtClean="0"/>
              <a:t>Czym Konstytucja 3 maja zastępuje wolną elekcję? </a:t>
            </a:r>
          </a:p>
          <a:p>
            <a:pPr lvl="0"/>
            <a:r>
              <a:rPr lang="pl-PL" b="1" dirty="0" smtClean="0"/>
              <a:t>Jak Konstytucja 3 maja reguluje prawa mieszczan?  </a:t>
            </a:r>
          </a:p>
          <a:p>
            <a:pPr lvl="0"/>
            <a:r>
              <a:rPr lang="pl-PL" b="1" dirty="0" smtClean="0"/>
              <a:t>Jakie postanowienia zapadają w konstytucji w sprawie chłopów? </a:t>
            </a:r>
          </a:p>
          <a:p>
            <a:pPr lvl="0"/>
            <a:r>
              <a:rPr lang="pl-PL" b="1" dirty="0" smtClean="0"/>
              <a:t> Jaka jest faktyczna nazwa Konstytucji 3 maja? </a:t>
            </a:r>
          </a:p>
          <a:p>
            <a:pPr lvl="0"/>
            <a:r>
              <a:rPr lang="pl-PL" b="1" dirty="0" smtClean="0"/>
              <a:t>Gdzie została uchwalona Konstytucja? 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 Black" pitchFamily="34" charset="0"/>
              </a:rPr>
              <a:t>RUNDA 5</a:t>
            </a:r>
            <a:endParaRPr lang="pl-PL" dirty="0"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5048" y="2564904"/>
            <a:ext cx="8317432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7200" dirty="0" smtClean="0">
                <a:latin typeface="Arial Black" pitchFamily="34" charset="0"/>
              </a:rPr>
              <a:t>POLSZCZYZNA</a:t>
            </a:r>
            <a:endParaRPr lang="pl-PL" sz="7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Piosenka „Flaga”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496855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pl-PL" sz="12800" dirty="0" smtClean="0"/>
          </a:p>
          <a:p>
            <a:pPr algn="ctr">
              <a:buNone/>
            </a:pPr>
            <a:r>
              <a:rPr lang="pl-PL" sz="12800" dirty="0" smtClean="0"/>
              <a:t>	</a:t>
            </a:r>
            <a:r>
              <a:rPr lang="pl-PL" sz="12800" b="1" dirty="0" smtClean="0"/>
              <a:t>Powiewa na cztery świata strony</a:t>
            </a:r>
            <a:br>
              <a:rPr lang="pl-PL" sz="12800" b="1" dirty="0" smtClean="0"/>
            </a:br>
            <a:r>
              <a:rPr lang="pl-PL" sz="12800" b="1" dirty="0" smtClean="0"/>
              <a:t>nasz polski sztandar biało- czerwony,</a:t>
            </a:r>
            <a:br>
              <a:rPr lang="pl-PL" sz="12800" b="1" dirty="0" smtClean="0"/>
            </a:br>
            <a:r>
              <a:rPr lang="pl-PL" sz="12800" b="1" dirty="0" smtClean="0"/>
              <a:t>biel razi w oczy, czerwień się żarzy</a:t>
            </a:r>
            <a:br>
              <a:rPr lang="pl-PL" sz="12800" b="1" dirty="0" smtClean="0"/>
            </a:br>
            <a:r>
              <a:rPr lang="pl-PL" sz="12800" b="1" dirty="0" smtClean="0"/>
              <a:t>na najpiękniejszym z wszystkich sztandarze.</a:t>
            </a:r>
            <a:br>
              <a:rPr lang="pl-PL" sz="12800" b="1" dirty="0" smtClean="0"/>
            </a:br>
            <a:r>
              <a:rPr lang="pl-PL" sz="12800" b="1" dirty="0" smtClean="0"/>
              <a:t/>
            </a:r>
            <a:br>
              <a:rPr lang="pl-PL" sz="12800" b="1" dirty="0" smtClean="0"/>
            </a:br>
            <a:r>
              <a:rPr lang="pl-PL" sz="12800" b="1" dirty="0" smtClean="0"/>
              <a:t>Ref.</a:t>
            </a:r>
            <a:br>
              <a:rPr lang="pl-PL" sz="12800" b="1" dirty="0" smtClean="0"/>
            </a:br>
            <a:r>
              <a:rPr lang="pl-PL" sz="12800" b="1" dirty="0" smtClean="0"/>
              <a:t>Czy ci w duszy gra?</a:t>
            </a:r>
            <a:br>
              <a:rPr lang="pl-PL" sz="12800" b="1" dirty="0" smtClean="0"/>
            </a:br>
            <a:r>
              <a:rPr lang="pl-PL" sz="12800" b="1" dirty="0" smtClean="0"/>
              <a:t>Czujesz to co ja?</a:t>
            </a:r>
            <a:br>
              <a:rPr lang="pl-PL" sz="12800" b="1" dirty="0" smtClean="0"/>
            </a:br>
            <a:r>
              <a:rPr lang="pl-PL" sz="12800" b="1" dirty="0" smtClean="0"/>
              <a:t>Serce przyspiesza tak,</a:t>
            </a:r>
            <a:br>
              <a:rPr lang="pl-PL" sz="12800" b="1" dirty="0" smtClean="0"/>
            </a:br>
            <a:r>
              <a:rPr lang="pl-PL" sz="12800" b="1" dirty="0" smtClean="0"/>
              <a:t>gdy tańczą z wiatrem kolory dwa.</a:t>
            </a:r>
            <a:r>
              <a:rPr lang="pl-PL" sz="9800" dirty="0" smtClean="0"/>
              <a:t/>
            </a:r>
            <a:br>
              <a:rPr lang="pl-PL" sz="9800" dirty="0" smtClean="0"/>
            </a:br>
            <a:r>
              <a:rPr lang="pl-PL" sz="9800" dirty="0" smtClean="0"/>
              <a:t/>
            </a:r>
            <a:br>
              <a:rPr lang="pl-PL" sz="9800" dirty="0" smtClean="0"/>
            </a:br>
            <a:r>
              <a:rPr lang="pl-PL" sz="9800" dirty="0" smtClean="0"/>
              <a:t/>
            </a:r>
            <a:br>
              <a:rPr lang="pl-PL" sz="980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531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b="1" dirty="0" smtClean="0"/>
              <a:t>	Czy to piastowska, czy jagiellońska,</a:t>
            </a:r>
            <a:br>
              <a:rPr lang="pl-PL" b="1" dirty="0" smtClean="0"/>
            </a:br>
            <a:r>
              <a:rPr lang="pl-PL" b="1" dirty="0" smtClean="0"/>
              <a:t>powiewa flaga bo tu jest Polska!</a:t>
            </a:r>
            <a:br>
              <a:rPr lang="pl-PL" b="1" dirty="0" smtClean="0"/>
            </a:br>
            <a:r>
              <a:rPr lang="pl-PL" b="1" dirty="0" smtClean="0"/>
              <a:t>Nic jej nie stłamsi, nikt nie pokona,</a:t>
            </a:r>
            <a:br>
              <a:rPr lang="pl-PL" b="1" dirty="0" smtClean="0"/>
            </a:br>
            <a:r>
              <a:rPr lang="pl-PL" b="1" dirty="0" smtClean="0"/>
              <a:t>Niezwyciężona Biało- Czerwona!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Ref.</a:t>
            </a:r>
            <a:br>
              <a:rPr lang="pl-PL" b="1" dirty="0" smtClean="0"/>
            </a:br>
            <a:r>
              <a:rPr lang="pl-PL" b="1" dirty="0" smtClean="0"/>
              <a:t>Czy ci w duszy gra?</a:t>
            </a:r>
            <a:br>
              <a:rPr lang="pl-PL" b="1" dirty="0" smtClean="0"/>
            </a:br>
            <a:r>
              <a:rPr lang="pl-PL" b="1" dirty="0" smtClean="0"/>
              <a:t>Czujesz to co ja?</a:t>
            </a:r>
            <a:br>
              <a:rPr lang="pl-PL" b="1" dirty="0" smtClean="0"/>
            </a:br>
            <a:r>
              <a:rPr lang="pl-PL" b="1" dirty="0" smtClean="0"/>
              <a:t>Serce przyspiesza tak,</a:t>
            </a:r>
            <a:br>
              <a:rPr lang="pl-PL" b="1" dirty="0" smtClean="0"/>
            </a:br>
            <a:r>
              <a:rPr lang="pl-PL" b="1" dirty="0" smtClean="0"/>
              <a:t>gdy tańczą z wiatrem kolory dwa.</a:t>
            </a:r>
            <a:endParaRPr lang="pl-PL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7404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47260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4000" b="1" dirty="0" smtClean="0"/>
              <a:t>Ojczyzna, honor, wiara- to siła,</a:t>
            </a:r>
            <a:br>
              <a:rPr lang="pl-PL" sz="4000" b="1" dirty="0" smtClean="0"/>
            </a:br>
            <a:r>
              <a:rPr lang="pl-PL" sz="4000" b="1" dirty="0" smtClean="0"/>
              <a:t>historia tego nas nauczyła,</a:t>
            </a:r>
            <a:br>
              <a:rPr lang="pl-PL" sz="4000" b="1" dirty="0" smtClean="0"/>
            </a:br>
            <a:r>
              <a:rPr lang="pl-PL" sz="4000" b="1" dirty="0" smtClean="0"/>
              <a:t>zrywała więzy, wstawała z kolan,</a:t>
            </a:r>
            <a:br>
              <a:rPr lang="pl-PL" sz="4000" b="1" dirty="0" smtClean="0"/>
            </a:br>
            <a:r>
              <a:rPr lang="pl-PL" sz="4000" b="1" dirty="0" smtClean="0"/>
              <a:t>Niezwyciężona Biało- Czerwona!</a:t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Ref.</a:t>
            </a:r>
            <a:br>
              <a:rPr lang="pl-PL" sz="4000" b="1" dirty="0" smtClean="0"/>
            </a:br>
            <a:r>
              <a:rPr lang="pl-PL" sz="4000" b="1" dirty="0" smtClean="0"/>
              <a:t>Czy ci w duszy gra?</a:t>
            </a:r>
            <a:br>
              <a:rPr lang="pl-PL" sz="4000" b="1" dirty="0" smtClean="0"/>
            </a:br>
            <a:r>
              <a:rPr lang="pl-PL" sz="4000" b="1" dirty="0" smtClean="0"/>
              <a:t>Czujesz to co ja?</a:t>
            </a:r>
            <a:br>
              <a:rPr lang="pl-PL" sz="4000" b="1" dirty="0" smtClean="0"/>
            </a:br>
            <a:r>
              <a:rPr lang="pl-PL" sz="4000" b="1" dirty="0" smtClean="0"/>
              <a:t>Serce przyspiesza tak,</a:t>
            </a:r>
            <a:br>
              <a:rPr lang="pl-PL" sz="4000" b="1" dirty="0" smtClean="0"/>
            </a:br>
            <a:r>
              <a:rPr lang="pl-PL" sz="4000" b="1" dirty="0" smtClean="0"/>
              <a:t>gdy tańczą z wiatrem kolory dwa. </a:t>
            </a:r>
            <a:r>
              <a:rPr lang="pl-PL" sz="4000" b="1" smtClean="0"/>
              <a:t>x2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smtClean="0"/>
              <a:t/>
            </a:r>
            <a:br>
              <a:rPr lang="pl-PL" sz="4000" b="1" smtClean="0"/>
            </a:br>
            <a:endParaRPr lang="pl-PL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/>
          <a:lstStyle/>
          <a:p>
            <a:r>
              <a:rPr lang="pl-PL" b="1" i="1" dirty="0" smtClean="0"/>
              <a:t>Kocham Cię Polsko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531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i="1" dirty="0" smtClean="0"/>
              <a:t>	</a:t>
            </a:r>
          </a:p>
          <a:p>
            <a:pPr>
              <a:buNone/>
            </a:pPr>
            <a:r>
              <a:rPr lang="pl-PL" b="1" i="1" dirty="0"/>
              <a:t>	</a:t>
            </a:r>
            <a:r>
              <a:rPr lang="pl-PL" sz="3800" b="1" i="1" dirty="0" smtClean="0"/>
              <a:t>Za blask choinki i za kolędy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b="1" i="1" dirty="0" smtClean="0"/>
              <a:t>Za wielkie czyny za nasze błędy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b="1" i="1" dirty="0" smtClean="0"/>
              <a:t>Za dziury w drogach w rosole oka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b="1" i="1" dirty="0" smtClean="0"/>
              <a:t>Za Wawelskiego rzecz jasna smoka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b="1" i="1" dirty="0" smtClean="0"/>
              <a:t>Za mecz Wembley za skok Małysza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b="1" i="1" dirty="0" smtClean="0"/>
              <a:t>Mało trzeźwego z Krupówek misia (hej)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b="1" i="1" dirty="0" smtClean="0"/>
              <a:t>Za to że z Tobą czuję się swojsko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b="1" i="1" dirty="0" smtClean="0"/>
              <a:t>Ja tak po prostu kocham Cię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 smtClean="0"/>
              <a:t>REF: </a:t>
            </a:r>
            <a:r>
              <a:rPr lang="pl-PL" sz="3800" b="1" dirty="0" smtClean="0"/>
              <a:t>Kocham Cię (Polsko)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b="1" dirty="0" smtClean="0"/>
              <a:t>Kocham Cię (Polsko) x4</a:t>
            </a:r>
            <a:endParaRPr lang="pl-PL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Jak powinno się składać polską flagę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8038471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pl-PL" dirty="0" smtClean="0">
                <a:latin typeface="Arial Black" pitchFamily="34" charset="0"/>
              </a:rPr>
              <a:t>RUNDA 1</a:t>
            </a:r>
            <a:endParaRPr lang="pl-PL" dirty="0"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824536"/>
          </a:xfrm>
        </p:spPr>
        <p:txBody>
          <a:bodyPr/>
          <a:lstStyle/>
          <a:p>
            <a:endParaRPr lang="pl-PL" dirty="0" smtClean="0"/>
          </a:p>
          <a:p>
            <a:pPr algn="ctr">
              <a:buNone/>
            </a:pPr>
            <a:r>
              <a:rPr lang="pl-PL" sz="9200" b="1" dirty="0" smtClean="0">
                <a:latin typeface="Arial Black" pitchFamily="34" charset="0"/>
              </a:rPr>
              <a:t>LITERATURA</a:t>
            </a:r>
            <a:endParaRPr lang="pl-PL" sz="9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8820472" cy="122413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	</a:t>
            </a:r>
            <a:br>
              <a:rPr lang="pl-PL" dirty="0" smtClean="0"/>
            </a:br>
            <a:r>
              <a:rPr lang="pl-PL" dirty="0" smtClean="0"/>
              <a:t>Józef Relidzyński</a:t>
            </a:r>
            <a:br>
              <a:rPr lang="pl-PL" dirty="0" smtClean="0"/>
            </a:br>
            <a:r>
              <a:rPr lang="pl-PL" b="1" dirty="0" smtClean="0"/>
              <a:t>„Radosny dzień”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b="1" dirty="0" smtClean="0"/>
              <a:t>Dniu </a:t>
            </a:r>
            <a:r>
              <a:rPr lang="pl-PL" b="1" dirty="0" smtClean="0"/>
              <a:t>radości, dniu wesela!</a:t>
            </a:r>
            <a:br>
              <a:rPr lang="pl-PL" b="1" dirty="0" smtClean="0"/>
            </a:br>
            <a:r>
              <a:rPr lang="pl-PL" b="1" dirty="0" smtClean="0"/>
              <a:t>Jak szeroki polski kraj,</a:t>
            </a:r>
            <a:br>
              <a:rPr lang="pl-PL" b="1" dirty="0" smtClean="0"/>
            </a:br>
            <a:r>
              <a:rPr lang="pl-PL" b="1" dirty="0" smtClean="0"/>
              <a:t>Niechaj okrzyk w niebo strzela</a:t>
            </a:r>
            <a:br>
              <a:rPr lang="pl-PL" b="1" dirty="0" smtClean="0"/>
            </a:br>
            <a:r>
              <a:rPr lang="pl-PL" b="1" dirty="0" smtClean="0"/>
              <a:t>Vivat! Vivat! Trzeci Maj!</a:t>
            </a:r>
          </a:p>
          <a:p>
            <a:pPr algn="ctr">
              <a:buNone/>
            </a:pPr>
            <a:r>
              <a:rPr lang="pl-PL" b="1" dirty="0" smtClean="0"/>
              <a:t>	Naród </a:t>
            </a:r>
            <a:r>
              <a:rPr lang="pl-PL" b="1" dirty="0" smtClean="0"/>
              <a:t>z królem, król z narodem</a:t>
            </a:r>
            <a:br>
              <a:rPr lang="pl-PL" b="1" dirty="0" smtClean="0"/>
            </a:br>
            <a:r>
              <a:rPr lang="pl-PL" b="1" dirty="0" smtClean="0"/>
              <a:t>Odrodzenia ziścił sen …</a:t>
            </a:r>
            <a:br>
              <a:rPr lang="pl-PL" b="1" dirty="0" smtClean="0"/>
            </a:br>
            <a:r>
              <a:rPr lang="pl-PL" b="1" dirty="0" smtClean="0"/>
              <a:t>w upojeniu </a:t>
            </a:r>
            <a:r>
              <a:rPr lang="pl-PL" b="1" dirty="0" err="1" smtClean="0"/>
              <a:t>cudnem</a:t>
            </a:r>
            <a:r>
              <a:rPr lang="pl-PL" b="1" dirty="0" smtClean="0"/>
              <a:t>, </a:t>
            </a:r>
            <a:r>
              <a:rPr lang="pl-PL" b="1" dirty="0" err="1" smtClean="0"/>
              <a:t>młodem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niech nam dzień rozbłyska ten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634082"/>
          </a:xfrm>
        </p:spPr>
        <p:txBody>
          <a:bodyPr>
            <a:normAutofit fontScale="90000"/>
          </a:bodyPr>
          <a:lstStyle/>
          <a:p>
            <a:r>
              <a:rPr lang="pl-PL" b="1" i="1" dirty="0" smtClean="0"/>
              <a:t>„Polonez trzeciego Maja”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3285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b="1" dirty="0" smtClean="0"/>
              <a:t>Zgoda </a:t>
            </a:r>
            <a:r>
              <a:rPr lang="pl-PL" b="1" dirty="0"/>
              <a:t>Sejmu to sprawiła,</a:t>
            </a:r>
            <a:br>
              <a:rPr lang="pl-PL" b="1" dirty="0"/>
            </a:br>
            <a:r>
              <a:rPr lang="pl-PL" b="1" dirty="0"/>
              <a:t>Że nam wolność przywróciła.</a:t>
            </a:r>
            <a:br>
              <a:rPr lang="pl-PL" b="1" dirty="0"/>
            </a:br>
            <a:r>
              <a:rPr lang="pl-PL" b="1" dirty="0"/>
              <a:t>Wiwat! Krzyczcie wszystkie stany:</a:t>
            </a:r>
            <a:br>
              <a:rPr lang="pl-PL" b="1" dirty="0"/>
            </a:br>
            <a:r>
              <a:rPr lang="pl-PL" b="1" dirty="0"/>
              <a:t>Niechaj żyje Król kochany!</a:t>
            </a:r>
          </a:p>
          <a:p>
            <a:pPr algn="ctr">
              <a:buNone/>
            </a:pPr>
            <a:r>
              <a:rPr lang="pl-PL" b="1" dirty="0" smtClean="0"/>
              <a:t>Taka </a:t>
            </a:r>
            <a:r>
              <a:rPr lang="pl-PL" b="1" dirty="0"/>
              <a:t>jest narodu wola:</a:t>
            </a:r>
            <a:br>
              <a:rPr lang="pl-PL" b="1" dirty="0"/>
            </a:br>
            <a:r>
              <a:rPr lang="pl-PL" b="1" dirty="0"/>
              <a:t>Za swych braci i za Króla</a:t>
            </a:r>
            <a:br>
              <a:rPr lang="pl-PL" b="1" dirty="0"/>
            </a:br>
            <a:r>
              <a:rPr lang="pl-PL" b="1" dirty="0"/>
              <a:t>Obywatel każdy wszędzie</a:t>
            </a:r>
            <a:br>
              <a:rPr lang="pl-PL" b="1" dirty="0"/>
            </a:br>
            <a:r>
              <a:rPr lang="pl-PL" b="1" dirty="0"/>
              <a:t>Życie swoje łożyć będzie</a:t>
            </a:r>
          </a:p>
          <a:p>
            <a:pPr algn="ctr">
              <a:buNone/>
            </a:pPr>
            <a:r>
              <a:rPr lang="pl-PL" b="1" dirty="0" smtClean="0"/>
              <a:t> </a:t>
            </a:r>
            <a:r>
              <a:rPr lang="pl-PL" b="1" dirty="0"/>
              <a:t>Wiwat Sejm i naród cały!</a:t>
            </a:r>
            <a:br>
              <a:rPr lang="pl-PL" b="1" dirty="0"/>
            </a:br>
            <a:r>
              <a:rPr lang="pl-PL" b="1" dirty="0"/>
              <a:t>Dziś nam Nieba żywot dały.</a:t>
            </a:r>
            <a:br>
              <a:rPr lang="pl-PL" b="1" dirty="0"/>
            </a:br>
            <a:r>
              <a:rPr lang="pl-PL" b="1" dirty="0"/>
              <a:t>Wiwat! Krzyczcie wszystkie stany</a:t>
            </a:r>
            <a:br>
              <a:rPr lang="pl-PL" b="1" dirty="0"/>
            </a:br>
            <a:r>
              <a:rPr lang="pl-PL" b="1" dirty="0"/>
              <a:t>Niechaj żyje Król </a:t>
            </a:r>
            <a:r>
              <a:rPr lang="pl-PL" b="1" dirty="0" smtClean="0"/>
              <a:t>kochany!</a:t>
            </a:r>
            <a:endParaRPr lang="pl-PL" b="1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 Black" pitchFamily="34" charset="0"/>
              </a:rPr>
              <a:t>RUNDA 2</a:t>
            </a:r>
            <a:endParaRPr lang="pl-PL" dirty="0"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988840"/>
            <a:ext cx="7787208" cy="41373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9200" dirty="0" smtClean="0">
                <a:latin typeface="Arial Black" pitchFamily="34" charset="0"/>
              </a:rPr>
              <a:t>KTO JEST KIM?</a:t>
            </a:r>
            <a:endParaRPr lang="pl-PL" sz="9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Stanisław August Poniatowski</a:t>
            </a:r>
            <a:endParaRPr lang="pl-PL" b="1" dirty="0"/>
          </a:p>
        </p:txBody>
      </p:sp>
      <p:pic>
        <p:nvPicPr>
          <p:cNvPr id="1026" name="Picture 2" descr="C:\Documents and Settings\Tusia\Pulpit\Poniatowsk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565108" cy="4565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Hugo Kołłątaj</a:t>
            </a:r>
            <a:endParaRPr lang="pl-PL" b="1" dirty="0"/>
          </a:p>
        </p:txBody>
      </p:sp>
      <p:pic>
        <p:nvPicPr>
          <p:cNvPr id="2050" name="Picture 2" descr="C:\Documents and Settings\Tusia\Pulpit\Hugon_Kołłątaj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3624425" cy="476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290</Words>
  <Application>Microsoft Office PowerPoint</Application>
  <PresentationFormat>Pokaz na ekranie (4:3)</PresentationFormat>
  <Paragraphs>90</Paragraphs>
  <Slides>30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Konstytucja Trzeciego Maja </vt:lpstr>
      <vt:lpstr>Kocham Cię Polsko</vt:lpstr>
      <vt:lpstr>Kocham Cię Polsko</vt:lpstr>
      <vt:lpstr>RUNDA 1</vt:lpstr>
      <vt:lpstr>  Józef Relidzyński „Radosny dzień” </vt:lpstr>
      <vt:lpstr>„Polonez trzeciego Maja”</vt:lpstr>
      <vt:lpstr>RUNDA 2</vt:lpstr>
      <vt:lpstr>Stanisław August Poniatowski</vt:lpstr>
      <vt:lpstr>Hugo Kołłątaj</vt:lpstr>
      <vt:lpstr>Ignacy Potocki</vt:lpstr>
      <vt:lpstr>Stanisław Staszic</vt:lpstr>
      <vt:lpstr>Stanisław Małachowski</vt:lpstr>
      <vt:lpstr>„Majowa jutrzenka”</vt:lpstr>
      <vt:lpstr>Slajd 14</vt:lpstr>
      <vt:lpstr>Slajd 15</vt:lpstr>
      <vt:lpstr>Slajd 16</vt:lpstr>
      <vt:lpstr>Slajd 17</vt:lpstr>
      <vt:lpstr>RUNDA 3 </vt:lpstr>
      <vt:lpstr>Uchwalenie konstytucji 3 Maja</vt:lpstr>
      <vt:lpstr>Konstytucja 3 Maja (J. Matejko)</vt:lpstr>
      <vt:lpstr>Slajd 21</vt:lpstr>
      <vt:lpstr>Hymn konstytucji 3 Maja</vt:lpstr>
      <vt:lpstr>RUNDA 4</vt:lpstr>
      <vt:lpstr>Runda 4 pytania</vt:lpstr>
      <vt:lpstr>Runda 4 pytania</vt:lpstr>
      <vt:lpstr>RUNDA 5</vt:lpstr>
      <vt:lpstr>Piosenka „Flaga”</vt:lpstr>
      <vt:lpstr>Slajd 28</vt:lpstr>
      <vt:lpstr>Slajd 29</vt:lpstr>
      <vt:lpstr>Slajd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Tusia</dc:creator>
  <cp:lastModifiedBy>Tusia</cp:lastModifiedBy>
  <cp:revision>66</cp:revision>
  <dcterms:created xsi:type="dcterms:W3CDTF">2018-04-24T16:15:24Z</dcterms:created>
  <dcterms:modified xsi:type="dcterms:W3CDTF">2018-12-03T17:48:13Z</dcterms:modified>
</cp:coreProperties>
</file>