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D500-6BE2-454C-B464-162CEDB908F4}" type="datetimeFigureOut">
              <a:rPr lang="pl-PL" smtClean="0"/>
              <a:pPr/>
              <a:t>2018-11-24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F870-B773-4306-A011-FDFEE9868A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dirty="0" smtClean="0"/>
              <a:t>Elbląg dawniej i dziś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178698"/>
          </a:xfrm>
        </p:spPr>
        <p:txBody>
          <a:bodyPr>
            <a:normAutofit/>
          </a:bodyPr>
          <a:lstStyle/>
          <a:p>
            <a:r>
              <a:rPr lang="pl-PL" dirty="0"/>
              <a:t>D</a:t>
            </a:r>
            <a:r>
              <a:rPr lang="pl-PL" dirty="0" smtClean="0"/>
              <a:t>zieci z Przedszkola nr 19 </a:t>
            </a:r>
            <a:br>
              <a:rPr lang="pl-PL" dirty="0" smtClean="0"/>
            </a:br>
            <a:r>
              <a:rPr lang="pl-PL" dirty="0" smtClean="0"/>
              <a:t>w Elblągu </a:t>
            </a:r>
            <a:r>
              <a:rPr lang="pl-PL" smtClean="0"/>
              <a:t>podczas spacerów </a:t>
            </a:r>
            <a:r>
              <a:rPr lang="pl-PL" dirty="0" smtClean="0"/>
              <a:t>wcieliły się w rolę Tropicieli historii.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rmAutofit/>
          </a:bodyPr>
          <a:lstStyle/>
          <a:p>
            <a:r>
              <a:rPr lang="pl-PL" dirty="0" smtClean="0"/>
              <a:t>Na podstawie starych fotografii wyszukiwały miejsca, które do dnia dzisiejszego można zobaczyć </a:t>
            </a:r>
            <a:br>
              <a:rPr lang="pl-PL" dirty="0" smtClean="0"/>
            </a:br>
            <a:r>
              <a:rPr lang="pl-PL" dirty="0" smtClean="0"/>
              <a:t>w naszym mieście w częściowo zmienionej formie.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386610"/>
          </a:xfrm>
        </p:spPr>
        <p:txBody>
          <a:bodyPr>
            <a:normAutofit/>
          </a:bodyPr>
          <a:lstStyle/>
          <a:p>
            <a:r>
              <a:rPr lang="pl-PL" dirty="0" smtClean="0"/>
              <a:t>Wspólnie w przedszkolu wykonały poster. Efekty ich pracy można zobaczyć w prezentacji.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Kościół </a:t>
            </a:r>
            <a:r>
              <a:rPr lang="pl-PL" b="1" dirty="0"/>
              <a:t>p.w. Najświętszej Marii Panny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EL-0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240360" cy="2030656"/>
          </a:xfrm>
        </p:spPr>
      </p:pic>
      <p:pic>
        <p:nvPicPr>
          <p:cNvPr id="5" name="Obraz 4" descr="20181030_113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48547" y="4173083"/>
            <a:ext cx="3072341" cy="1728192"/>
          </a:xfrm>
          <a:prstGeom prst="rect">
            <a:avLst/>
          </a:prstGeom>
        </p:spPr>
      </p:pic>
      <p:pic>
        <p:nvPicPr>
          <p:cNvPr id="6" name="Obraz 5" descr="20181030_113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55784" y="4173008"/>
            <a:ext cx="3072000" cy="1728000"/>
          </a:xfrm>
          <a:prstGeom prst="rect">
            <a:avLst/>
          </a:prstGeom>
        </p:spPr>
      </p:pic>
      <p:pic>
        <p:nvPicPr>
          <p:cNvPr id="7" name="Obraz 6" descr="image00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3657600" cy="48768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427984" y="6065912"/>
            <a:ext cx="44851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 smtClean="0">
                <a:latin typeface="+mj-lt"/>
                <a:ea typeface="+mj-ea"/>
                <a:cs typeface="+mj-cs"/>
              </a:rPr>
              <a:t>Obecnie Galeria EL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Ulica Stary Rynek</a:t>
            </a:r>
            <a:endParaRPr lang="pl-PL" dirty="0"/>
          </a:p>
        </p:txBody>
      </p:sp>
      <p:pic>
        <p:nvPicPr>
          <p:cNvPr id="4" name="Symbol zastępczy zawartości 3" descr="EL-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234194" cy="2030400"/>
          </a:xfrm>
        </p:spPr>
      </p:pic>
      <p:pic>
        <p:nvPicPr>
          <p:cNvPr id="5" name="Obraz 4" descr="20181029_122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23928" y="1844824"/>
            <a:ext cx="5120000" cy="2880000"/>
          </a:xfrm>
          <a:prstGeom prst="rect">
            <a:avLst/>
          </a:prstGeom>
        </p:spPr>
      </p:pic>
      <p:pic>
        <p:nvPicPr>
          <p:cNvPr id="6" name="Obraz 5" descr="20181030_113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51520" y="4293096"/>
            <a:ext cx="3609600" cy="203040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283968" y="4941168"/>
            <a:ext cx="448518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Ulica Stary Rynek obecnie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23528" y="3356992"/>
            <a:ext cx="324036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Ulica Stary Rynek 100</a:t>
            </a:r>
            <a:r>
              <a:rPr kumimoji="0" lang="pl-PL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lat temu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Ulica Stary Rynek obecnie</a:t>
            </a:r>
            <a:endParaRPr lang="pl-PL" dirty="0"/>
          </a:p>
        </p:txBody>
      </p:sp>
      <p:pic>
        <p:nvPicPr>
          <p:cNvPr id="5" name="Symbol zastępczy zawartości 4" descr="D:\Szlaku Pierwszych Dni Wolności  1 BASIA\pocztówka 100 lat temu\20180629_1037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3528" y="1700809"/>
            <a:ext cx="4248473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D:\Szlaku Pierwszych Dni Wolności  1 BASIA\pocztówka 100 lat temu\20180629_112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Fontanna na Placu Słowiańskim –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pomnik </a:t>
            </a:r>
            <a:r>
              <a:rPr lang="pl-PL" sz="2400" b="1" dirty="0"/>
              <a:t>Hermanna </a:t>
            </a:r>
            <a:r>
              <a:rPr lang="pl-PL" sz="2400" b="1" dirty="0" err="1"/>
              <a:t>Balka</a:t>
            </a:r>
            <a:r>
              <a:rPr lang="pl-PL" sz="2400" b="1" dirty="0"/>
              <a:t> założyciela miasta</a:t>
            </a:r>
            <a:endParaRPr lang="pl-PL" sz="2400" dirty="0"/>
          </a:p>
        </p:txBody>
      </p:sp>
      <p:pic>
        <p:nvPicPr>
          <p:cNvPr id="5" name="Symbol zastępczy zawartości 4" descr="EL-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2810238" cy="4525963"/>
          </a:xfrm>
        </p:spPr>
      </p:pic>
      <p:pic>
        <p:nvPicPr>
          <p:cNvPr id="6" name="Obraz 5" descr="20181029_121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572000" y="1628800"/>
            <a:ext cx="3609600" cy="2030400"/>
          </a:xfrm>
          <a:prstGeom prst="rect">
            <a:avLst/>
          </a:prstGeom>
        </p:spPr>
      </p:pic>
      <p:pic>
        <p:nvPicPr>
          <p:cNvPr id="7" name="Obraz 6" descr="20181030_113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572000" y="4437112"/>
            <a:ext cx="3609600" cy="20304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5076056" y="3789040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latin typeface="+mj-lt"/>
                <a:ea typeface="+mj-ea"/>
                <a:cs typeface="+mj-cs"/>
              </a:rPr>
              <a:t>Obecnie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Elbląg dawniej i dziś</vt:lpstr>
      <vt:lpstr>Dzieci z Przedszkola nr 19  w Elblągu podczas spacerów wcieliły się w rolę Tropicieli historii. </vt:lpstr>
      <vt:lpstr>Na podstawie starych fotografii wyszukiwały miejsca, które do dnia dzisiejszego można zobaczyć  w naszym mieście w częściowo zmienionej formie.</vt:lpstr>
      <vt:lpstr>Wspólnie w przedszkolu wykonały poster. Efekty ich pracy można zobaczyć w prezentacji. </vt:lpstr>
      <vt:lpstr> Kościół p.w. Najświętszej Marii Panny </vt:lpstr>
      <vt:lpstr>Ulica Stary Rynek</vt:lpstr>
      <vt:lpstr>Ulica Stary Rynek obecnie</vt:lpstr>
      <vt:lpstr>Fontanna na Placu Słowiańskim –  pomnik Hermanna Balka założyciela miasta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Elbląg dawniej i dziś</dc:title>
  <dc:creator>Kazimierz Stancel</dc:creator>
  <cp:lastModifiedBy>Arek</cp:lastModifiedBy>
  <cp:revision>10</cp:revision>
  <dcterms:created xsi:type="dcterms:W3CDTF">2018-11-04T14:28:54Z</dcterms:created>
  <dcterms:modified xsi:type="dcterms:W3CDTF">2018-11-24T16:59:51Z</dcterms:modified>
</cp:coreProperties>
</file>