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57" r:id="rId6"/>
    <p:sldId id="258" r:id="rId7"/>
    <p:sldId id="263" r:id="rId8"/>
    <p:sldId id="259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3" autoAdjust="0"/>
  </p:normalViewPr>
  <p:slideViewPr>
    <p:cSldViewPr>
      <p:cViewPr varScale="1">
        <p:scale>
          <a:sx n="71" d="100"/>
          <a:sy n="71" d="100"/>
        </p:scale>
        <p:origin x="-13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8D500-6BE2-454C-B464-162CEDB908F4}" type="datetimeFigureOut">
              <a:rPr lang="pl-PL" smtClean="0"/>
              <a:pPr/>
              <a:t>2018-11-24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DF870-B773-4306-A011-FDFEE9868A9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576" y="2420888"/>
            <a:ext cx="7772400" cy="1470025"/>
          </a:xfrm>
        </p:spPr>
        <p:txBody>
          <a:bodyPr>
            <a:noAutofit/>
          </a:bodyPr>
          <a:lstStyle/>
          <a:p>
            <a:r>
              <a:rPr lang="pl-PL" sz="7200" dirty="0" smtClean="0"/>
              <a:t>Elbląg dawniej i dziś</a:t>
            </a:r>
            <a:endParaRPr lang="pl-PL" sz="72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6178698"/>
          </a:xfrm>
        </p:spPr>
        <p:txBody>
          <a:bodyPr>
            <a:normAutofit/>
          </a:bodyPr>
          <a:lstStyle/>
          <a:p>
            <a:r>
              <a:rPr lang="pl-PL" dirty="0"/>
              <a:t>D</a:t>
            </a:r>
            <a:r>
              <a:rPr lang="pl-PL" dirty="0" smtClean="0"/>
              <a:t>zieci z Przedszkola nr 19 </a:t>
            </a:r>
            <a:br>
              <a:rPr lang="pl-PL" dirty="0" smtClean="0"/>
            </a:br>
            <a:r>
              <a:rPr lang="pl-PL" dirty="0" smtClean="0"/>
              <a:t>w Elblągu </a:t>
            </a:r>
            <a:r>
              <a:rPr lang="pl-PL" smtClean="0"/>
              <a:t>podczas spacerów </a:t>
            </a:r>
            <a:r>
              <a:rPr lang="pl-PL" dirty="0" smtClean="0"/>
              <a:t>wcieliły się w rolę Tropicieli historii.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6106690"/>
          </a:xfrm>
        </p:spPr>
        <p:txBody>
          <a:bodyPr>
            <a:normAutofit/>
          </a:bodyPr>
          <a:lstStyle/>
          <a:p>
            <a:r>
              <a:rPr lang="pl-PL" dirty="0" smtClean="0"/>
              <a:t>Na podstawie starych fotografii wyszukiwały miejsca, które do dnia dzisiejszego można zobaczyć </a:t>
            </a:r>
            <a:br>
              <a:rPr lang="pl-PL" dirty="0" smtClean="0"/>
            </a:br>
            <a:r>
              <a:rPr lang="pl-PL" dirty="0" smtClean="0"/>
              <a:t>w naszym mieście w częściowo zmienionej formie.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5386610"/>
          </a:xfrm>
        </p:spPr>
        <p:txBody>
          <a:bodyPr>
            <a:normAutofit/>
          </a:bodyPr>
          <a:lstStyle/>
          <a:p>
            <a:r>
              <a:rPr lang="pl-PL" dirty="0" smtClean="0"/>
              <a:t>Wspólnie w przedszkolu wykonały poster. Efekty ich pracy można zobaczyć w prezentacji.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Kościół </a:t>
            </a:r>
            <a:r>
              <a:rPr lang="pl-PL" b="1" dirty="0"/>
              <a:t>p.w. Najświętszej Marii Panny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EL-01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3240360" cy="2030656"/>
          </a:xfrm>
        </p:spPr>
      </p:pic>
      <p:pic>
        <p:nvPicPr>
          <p:cNvPr id="5" name="Obraz 4" descr="20181030_1132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348547" y="4173083"/>
            <a:ext cx="3072341" cy="1728192"/>
          </a:xfrm>
          <a:prstGeom prst="rect">
            <a:avLst/>
          </a:prstGeom>
        </p:spPr>
      </p:pic>
      <p:pic>
        <p:nvPicPr>
          <p:cNvPr id="6" name="Obraz 5" descr="20181030_1133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1955784" y="4173008"/>
            <a:ext cx="3072000" cy="1728000"/>
          </a:xfrm>
          <a:prstGeom prst="rect">
            <a:avLst/>
          </a:prstGeom>
        </p:spPr>
      </p:pic>
      <p:pic>
        <p:nvPicPr>
          <p:cNvPr id="7" name="Obraz 6" descr="image0000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1340768"/>
            <a:ext cx="3657600" cy="4876800"/>
          </a:xfrm>
          <a:prstGeom prst="rect">
            <a:avLst/>
          </a:prstGeom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4427984" y="6065912"/>
            <a:ext cx="4485184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600" b="1" dirty="0" smtClean="0">
                <a:latin typeface="+mj-lt"/>
                <a:ea typeface="+mj-ea"/>
                <a:cs typeface="+mj-cs"/>
              </a:rPr>
              <a:t>Obecnie Galeria EL </a:t>
            </a:r>
            <a:endParaRPr kumimoji="0" lang="pl-PL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Ulica Stary Rynek</a:t>
            </a:r>
            <a:endParaRPr lang="pl-PL" dirty="0"/>
          </a:p>
        </p:txBody>
      </p:sp>
      <p:pic>
        <p:nvPicPr>
          <p:cNvPr id="4" name="Symbol zastępczy zawartości 3" descr="EL-02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268760"/>
            <a:ext cx="3234194" cy="2030400"/>
          </a:xfrm>
        </p:spPr>
      </p:pic>
      <p:pic>
        <p:nvPicPr>
          <p:cNvPr id="5" name="Obraz 4" descr="20181029_1226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3923928" y="1844824"/>
            <a:ext cx="5120000" cy="2880000"/>
          </a:xfrm>
          <a:prstGeom prst="rect">
            <a:avLst/>
          </a:prstGeom>
        </p:spPr>
      </p:pic>
      <p:pic>
        <p:nvPicPr>
          <p:cNvPr id="6" name="Obraz 5" descr="20181030_1130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251520" y="4293096"/>
            <a:ext cx="3609600" cy="2030400"/>
          </a:xfrm>
          <a:prstGeom prst="rect">
            <a:avLst/>
          </a:prstGeom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4283968" y="4941168"/>
            <a:ext cx="4485184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Ulica Stary Rynek obecnie</a:t>
            </a:r>
            <a:endParaRPr kumimoji="0" lang="pl-PL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ytuł 1"/>
          <p:cNvSpPr txBox="1">
            <a:spLocks/>
          </p:cNvSpPr>
          <p:nvPr/>
        </p:nvSpPr>
        <p:spPr>
          <a:xfrm>
            <a:off x="323528" y="3356992"/>
            <a:ext cx="3240360" cy="854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Ulica Stary Rynek 100</a:t>
            </a:r>
            <a:r>
              <a:rPr kumimoji="0" lang="pl-PL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lat temu</a:t>
            </a:r>
            <a:endParaRPr kumimoji="0" lang="pl-PL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Ulica Stary Rynek obecnie</a:t>
            </a:r>
            <a:endParaRPr lang="pl-PL" dirty="0"/>
          </a:p>
        </p:txBody>
      </p:sp>
      <p:pic>
        <p:nvPicPr>
          <p:cNvPr id="5" name="Symbol zastępczy zawartości 4" descr="D:\Szlaku Pierwszych Dni Wolności  1 BASIA\pocztówka 100 lat temu\20180629_10371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23528" y="1700809"/>
            <a:ext cx="4248473" cy="38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az 3" descr="D:\Szlaku Pierwszych Dni Wolności  1 BASIA\pocztówka 100 lat temu\20180629_1120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772816"/>
            <a:ext cx="388843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b="1" dirty="0"/>
              <a:t>Fontanna na Placu Słowiańskim – </a:t>
            </a: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sz="2400" b="1" dirty="0" smtClean="0"/>
              <a:t>pomnik </a:t>
            </a:r>
            <a:r>
              <a:rPr lang="pl-PL" sz="2400" b="1" dirty="0"/>
              <a:t>Hermanna </a:t>
            </a:r>
            <a:r>
              <a:rPr lang="pl-PL" sz="2400" b="1" dirty="0" err="1"/>
              <a:t>Balka</a:t>
            </a:r>
            <a:r>
              <a:rPr lang="pl-PL" sz="2400" b="1" dirty="0"/>
              <a:t> założyciela miasta</a:t>
            </a:r>
            <a:endParaRPr lang="pl-PL" sz="2400" dirty="0"/>
          </a:p>
        </p:txBody>
      </p:sp>
      <p:pic>
        <p:nvPicPr>
          <p:cNvPr id="5" name="Symbol zastępczy zawartości 4" descr="EL-04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484784"/>
            <a:ext cx="2810238" cy="4525963"/>
          </a:xfrm>
        </p:spPr>
      </p:pic>
      <p:pic>
        <p:nvPicPr>
          <p:cNvPr id="6" name="Obraz 5" descr="20181029_1217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4572000" y="1628800"/>
            <a:ext cx="3609600" cy="2030400"/>
          </a:xfrm>
          <a:prstGeom prst="rect">
            <a:avLst/>
          </a:prstGeom>
        </p:spPr>
      </p:pic>
      <p:pic>
        <p:nvPicPr>
          <p:cNvPr id="7" name="Obraz 6" descr="20181030_1139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4572000" y="4437112"/>
            <a:ext cx="3609600" cy="2030400"/>
          </a:xfrm>
          <a:prstGeom prst="rect">
            <a:avLst/>
          </a:prstGeom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5076056" y="3789040"/>
            <a:ext cx="2592288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400" b="1" dirty="0" smtClean="0">
                <a:latin typeface="+mj-lt"/>
                <a:ea typeface="+mj-ea"/>
                <a:cs typeface="+mj-cs"/>
              </a:rPr>
              <a:t>Obecnie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62</Words>
  <Application>Microsoft Office PowerPoint</Application>
  <PresentationFormat>Pokaz na ekranie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Motyw pakietu Office</vt:lpstr>
      <vt:lpstr>Elbląg dawniej i dziś</vt:lpstr>
      <vt:lpstr>Dzieci z Przedszkola nr 19  w Elblągu podczas spacerów wcieliły się w rolę Tropicieli historii. </vt:lpstr>
      <vt:lpstr>Na podstawie starych fotografii wyszukiwały miejsca, które do dnia dzisiejszego można zobaczyć  w naszym mieście w częściowo zmienionej formie.</vt:lpstr>
      <vt:lpstr>Wspólnie w przedszkolu wykonały poster. Efekty ich pracy można zobaczyć w prezentacji. </vt:lpstr>
      <vt:lpstr> Kościół p.w. Najświętszej Marii Panny </vt:lpstr>
      <vt:lpstr>Ulica Stary Rynek</vt:lpstr>
      <vt:lpstr>Ulica Stary Rynek obecnie</vt:lpstr>
      <vt:lpstr>Fontanna na Placu Słowiańskim –  pomnik Hermanna Balka założyciela miasta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Elbląg dawniej i dziś</dc:title>
  <dc:creator>Kazimierz Stancel</dc:creator>
  <cp:lastModifiedBy>Arek</cp:lastModifiedBy>
  <cp:revision>10</cp:revision>
  <dcterms:created xsi:type="dcterms:W3CDTF">2018-11-04T14:28:54Z</dcterms:created>
  <dcterms:modified xsi:type="dcterms:W3CDTF">2018-11-24T16:59:51Z</dcterms:modified>
</cp:coreProperties>
</file>