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7" r:id="rId9"/>
    <p:sldId id="274" r:id="rId10"/>
    <p:sldId id="260" r:id="rId11"/>
    <p:sldId id="266" r:id="rId12"/>
    <p:sldId id="261" r:id="rId13"/>
    <p:sldId id="262" r:id="rId14"/>
    <p:sldId id="263" r:id="rId15"/>
    <p:sldId id="264" r:id="rId16"/>
    <p:sldId id="265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40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FB15C5-FDD4-4C0A-AC41-B1975FC4BBF1}" type="datetimeFigureOut">
              <a:rPr lang="pl-PL" smtClean="0"/>
              <a:pPr/>
              <a:t>2018-12-12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087BD42-A9DA-4B19-82F9-882CABC2112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400" dirty="0"/>
              <a:t>Chwała bohaterom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Arial Narrow" pitchFamily="34" charset="0"/>
              </a:rPr>
              <a:t>Uczczenie miejsc pochówku bohaterów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 rodzinie Pankiewiczów</a:t>
            </a:r>
          </a:p>
        </p:txBody>
      </p:sp>
      <p:pic>
        <p:nvPicPr>
          <p:cNvPr id="4098" name="Picture 2" descr="C:\Users\ADMIN\Desktop\chwała bohaterom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 rodzinie Pankiewiczów</a:t>
            </a:r>
          </a:p>
        </p:txBody>
      </p:sp>
      <p:pic>
        <p:nvPicPr>
          <p:cNvPr id="9218" name="Picture 2" descr="C:\Users\ADMIN\Desktop\chwała bohaterom\rodzina Pankiewiczó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07" y="1882775"/>
            <a:ext cx="609738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 rodzinie Pankiewiczów</a:t>
            </a:r>
          </a:p>
        </p:txBody>
      </p:sp>
      <p:pic>
        <p:nvPicPr>
          <p:cNvPr id="5122" name="Picture 2" descr="C:\Users\ADMIN\Desktop\chwała bohaterom\grób Pankiewiczów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07" y="1882775"/>
            <a:ext cx="609738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 rodzinie Pankiewiczów</a:t>
            </a:r>
          </a:p>
        </p:txBody>
      </p:sp>
      <p:pic>
        <p:nvPicPr>
          <p:cNvPr id="6146" name="Picture 2" descr="C:\Users\ADMIN\Desktop\chwała bohaterom\grób Pankiewiczów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307" y="1882775"/>
            <a:ext cx="609738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 rodzinie Pankiewiczów</a:t>
            </a:r>
          </a:p>
        </p:txBody>
      </p:sp>
      <p:pic>
        <p:nvPicPr>
          <p:cNvPr id="7170" name="Picture 2" descr="C:\Users\ADMIN\Desktop\chwała bohaterom\gró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 rodzinie Pankiewiczów</a:t>
            </a:r>
          </a:p>
        </p:txBody>
      </p:sp>
      <p:pic>
        <p:nvPicPr>
          <p:cNvPr id="8194" name="Picture 2" descr="C:\Users\ADMIN\Desktop\chwała bohaterom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Okolice Puńska</a:t>
            </a:r>
          </a:p>
        </p:txBody>
      </p:sp>
      <p:pic>
        <p:nvPicPr>
          <p:cNvPr id="5" name="Obraz 0" descr="46378340_282682802379958_8651984877878509568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882775"/>
            <a:ext cx="3429000" cy="4572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Okolice Puńska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>
                <a:latin typeface="Times New Roman" pitchFamily="18" charset="0"/>
                <a:cs typeface="Times New Roman" pitchFamily="18" charset="0"/>
              </a:rPr>
              <a:t>Zbiorowa mogiła polskich żołnierzy, którzy zginęli w czasie II wojny światowej, 10 osób (wzięte z opowiadań starszych osób, które pamiętają to wydarzenie). Znajduje się w okolicach Puńska. Niestety jest to już zapomniane miejsce, mało odwiedzane. Polegli tu żołnierze zasługują na pamięć, a grób ma przypominać nam – kolejnemu pokoleniu o naszej historii.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Okolice Puńska</a:t>
            </a:r>
          </a:p>
        </p:txBody>
      </p:sp>
      <p:pic>
        <p:nvPicPr>
          <p:cNvPr id="4" name="Obraz 1" descr="46391919_649542302108275_932875417906315264_n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882775"/>
            <a:ext cx="3429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Grób porucznika Henryka Kojaka </a:t>
            </a:r>
          </a:p>
        </p:txBody>
      </p:sp>
      <p:pic>
        <p:nvPicPr>
          <p:cNvPr id="17410" name="Picture 2" descr="C:\Users\ADMIN\Desktop\chwała bohaterom\Zołnierz WiN i A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Pamiętajmy o żołnierzach Polskiej Organizacji Wojskowej</a:t>
            </a:r>
          </a:p>
        </p:txBody>
      </p:sp>
      <p:pic>
        <p:nvPicPr>
          <p:cNvPr id="1026" name="Picture 2" descr="C:\Users\ADMIN\Desktop\1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Porucznik Henryk Kojak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b="1" dirty="0"/>
              <a:t>Grób Henryka Kojaka  ps.</a:t>
            </a:r>
            <a:r>
              <a:rPr lang="pl-PL" dirty="0"/>
              <a:t> "Blondyn", "Jur", "Jurek", "Pudel" (ur. 8 sierpnia 1926 w Sidorach zmarł 1 lipca 2002 w Suwałkach) – żołnierz Armii Krajowej oraz Zrzeszenia Wolność i Niezawisłość, porucznik, partyzant.</a:t>
            </a:r>
          </a:p>
          <a:p>
            <a:pPr>
              <a:buNone/>
            </a:pPr>
            <a:r>
              <a:rPr lang="pl-PL" dirty="0"/>
              <a:t>Był więźniem politycznym. Będąc w areszcie podczas przesłuchania członkowie NKWD kastetem wybili mu oko, przez co później musiał nosić protezę oka. Został wywieziony na przymusowe roboty do Prus Wschodnich. Po przejściu frontu wrócił do domu i rozpoczął naukę w Liceum Handlowym w Suwałkach. Gromadził dokumentację z archiwów sądowych, więziennych w kraju i w Rosji, w celu doprowadzenia do anulowania wyroków oraz rehabilitacji straconych i skazanych członków podziemia niepodległościowego.</a:t>
            </a:r>
          </a:p>
          <a:p>
            <a:pPr>
              <a:buNone/>
            </a:pPr>
            <a:r>
              <a:rPr lang="pl-PL" dirty="0"/>
              <a:t>Był uczestnikiem społecznej kampanii na rzecz budowy pomnika ofiar obławy NKWD i UB z 1945 roku na wzgórzu w Gibach. Z inicjatywy Henryka Kojaka powstał na cmentarzu parafialnym w Suwałkach obelisk upamiętniający postać jego dowódcy kpt. Stanisława Malesińskiego oraz wielu poległych żołnierzy AK i WiN. Pochowany jest w grobowcu rodzinnym na cmentarzu parafialnym w Suwałkach.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300" dirty="0"/>
              <a:t>Grób żołnierza Armii Krajowej Franciszka Zdancewicza ps. „Karaś” , który zginął w kwietniu 1944r. w potyczce z Niemcami w okolicy wsi Michnowce. W chwili śmierci miał 22 lata. Żołnierz Wyklęty.</a:t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6" descr="C:\Users\user\Desktop\DSCF145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40" y="2011622"/>
            <a:ext cx="5760720" cy="431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Franciszek Zdancewicz ps. „Karaś”</a:t>
            </a:r>
          </a:p>
        </p:txBody>
      </p:sp>
      <p:pic>
        <p:nvPicPr>
          <p:cNvPr id="4" name="Obraz 7" descr="C:\Users\user\Desktop\DSCF145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7811" y="2414789"/>
            <a:ext cx="4688378" cy="350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Franciszek Zdancewicz ps. „Karaś”</a:t>
            </a:r>
          </a:p>
        </p:txBody>
      </p:sp>
      <p:pic>
        <p:nvPicPr>
          <p:cNvPr id="4" name="Obraz 9" descr="C:\Users\user\Desktop\DSCF146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536015" y="1250139"/>
            <a:ext cx="43577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Mogiła we wsi Pawłówka koło Przerośli</a:t>
            </a:r>
          </a:p>
        </p:txBody>
      </p:sp>
      <p:pic>
        <p:nvPicPr>
          <p:cNvPr id="4" name="Obraz 0" descr="pomnik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3383" y="2304646"/>
            <a:ext cx="2797233" cy="37282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Chwała bohaterom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Ziemia przesiąknięta krwią. </a:t>
            </a: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dniu 6 kwietnia 1952 r. na polu chwały o wolność ojczyzny w starciu z reżimem komunistycznym zginęli partyzanci z organizacji ‘’Wolność i Niezawisłość – Poręby’’.</a:t>
            </a: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F. Witkowski lat 30</a:t>
            </a: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M. Witkowski lat 27</a:t>
            </a: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J. Staśkiewicz lat 26</a:t>
            </a:r>
          </a:p>
          <a:p>
            <a:pPr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F. Pojawis lat 52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Pamiętajmy o żołnierzach Polskiej Organizacji Wojskowej</a:t>
            </a:r>
          </a:p>
        </p:txBody>
      </p:sp>
      <p:pic>
        <p:nvPicPr>
          <p:cNvPr id="2050" name="Picture 2" descr="C:\Users\ADMIN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78463" y="1882775"/>
            <a:ext cx="418707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Pamiętajmy o żołnierzach Polskiej Organizacji Wojskowej</a:t>
            </a:r>
          </a:p>
        </p:txBody>
      </p:sp>
      <p:pic>
        <p:nvPicPr>
          <p:cNvPr id="3074" name="Picture 2" descr="C:\Users\ADMIN\Desktop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5385" y="1882775"/>
            <a:ext cx="609322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Żołnierzom 2 Pułku Ułanów Grochowskich</a:t>
            </a:r>
          </a:p>
        </p:txBody>
      </p:sp>
      <p:pic>
        <p:nvPicPr>
          <p:cNvPr id="12290" name="Picture 2" descr="C:\Users\ADMIN\Desktop\chwała bohaterom\na Suwalszczyź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5605" y="1882775"/>
            <a:ext cx="257278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Żołnierzom 2 Pułku Ułanów Grochowskich</a:t>
            </a:r>
          </a:p>
        </p:txBody>
      </p:sp>
      <p:pic>
        <p:nvPicPr>
          <p:cNvPr id="13314" name="Picture 2" descr="C:\Users\ADMIN\Desktop\chwała bohaterom\ułani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Żołnierzom 2 Pułku Ułanów Grochowskich</a:t>
            </a:r>
          </a:p>
        </p:txBody>
      </p:sp>
      <p:pic>
        <p:nvPicPr>
          <p:cNvPr id="14338" name="Picture 2" descr="C:\Users\ADMIN\Desktop\chwała bohaterom\ułani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Żołnierzom 2 Pułku Ułanów Grochowskich</a:t>
            </a:r>
          </a:p>
        </p:txBody>
      </p:sp>
      <p:pic>
        <p:nvPicPr>
          <p:cNvPr id="10242" name="Picture 2" descr="C:\Users\ADMIN\Desktop\chwała bohaterom\Iłan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Żołnierzom 2 Pułku Ułanów Grochowskich</a:t>
            </a:r>
          </a:p>
        </p:txBody>
      </p:sp>
      <p:pic>
        <p:nvPicPr>
          <p:cNvPr id="16386" name="Picture 2" descr="C:\Users\ADMIN\Desktop\chwała bohaterom\St. Żukowsk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882775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94</TotalTime>
  <Words>259</Words>
  <Application>Microsoft Office PowerPoint</Application>
  <PresentationFormat>Pokaz na ekranie (4:3)</PresentationFormat>
  <Paragraphs>36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1" baseType="lpstr">
      <vt:lpstr>Arial Narrow</vt:lpstr>
      <vt:lpstr>Century Gothic</vt:lpstr>
      <vt:lpstr>Times New Roman</vt:lpstr>
      <vt:lpstr>Verdana</vt:lpstr>
      <vt:lpstr>Wingdings 2</vt:lpstr>
      <vt:lpstr>Verve</vt:lpstr>
      <vt:lpstr>Chwała bohaterom</vt:lpstr>
      <vt:lpstr>Pamiętajmy o żołnierzach Polskiej Organizacji Wojskowej</vt:lpstr>
      <vt:lpstr>Pamiętajmy o żołnierzach Polskiej Organizacji Wojskowej</vt:lpstr>
      <vt:lpstr>Pamiętajmy o żołnierzach Polskiej Organizacji Wojskowej</vt:lpstr>
      <vt:lpstr>Żołnierzom 2 Pułku Ułanów Grochowskich</vt:lpstr>
      <vt:lpstr>Żołnierzom 2 Pułku Ułanów Grochowskich</vt:lpstr>
      <vt:lpstr>Żołnierzom 2 Pułku Ułanów Grochowskich</vt:lpstr>
      <vt:lpstr>Żołnierzom 2 Pułku Ułanów Grochowskich</vt:lpstr>
      <vt:lpstr>Żołnierzom 2 Pułku Ułanów Grochowskich</vt:lpstr>
      <vt:lpstr>O rodzinie Pankiewiczów</vt:lpstr>
      <vt:lpstr>O rodzinie Pankiewiczów</vt:lpstr>
      <vt:lpstr>O rodzinie Pankiewiczów</vt:lpstr>
      <vt:lpstr>O rodzinie Pankiewiczów</vt:lpstr>
      <vt:lpstr>O rodzinie Pankiewiczów</vt:lpstr>
      <vt:lpstr>O rodzinie Pankiewiczów</vt:lpstr>
      <vt:lpstr>Okolice Puńska</vt:lpstr>
      <vt:lpstr>Okolice Puńska</vt:lpstr>
      <vt:lpstr>Okolice Puńska</vt:lpstr>
      <vt:lpstr>Grób porucznika Henryka Kojaka </vt:lpstr>
      <vt:lpstr>Porucznik Henryk Kojak</vt:lpstr>
      <vt:lpstr>Grób żołnierza Armii Krajowej Franciszka Zdancewicza ps. „Karaś” , który zginął w kwietniu 1944r. w potyczce z Niemcami w okolicy wsi Michnowce. W chwili śmierci miał 22 lata. Żołnierz Wyklęty. </vt:lpstr>
      <vt:lpstr>Franciszek Zdancewicz ps. „Karaś”</vt:lpstr>
      <vt:lpstr>Franciszek Zdancewicz ps. „Karaś”</vt:lpstr>
      <vt:lpstr>Mogiła we wsi Pawłówka koło Przerośli</vt:lpstr>
      <vt:lpstr>Chwała bohaterom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Chwała bohaterom</dc:title>
  <dc:creator>ADMIN</dc:creator>
  <cp:lastModifiedBy>Bryk, Rafał</cp:lastModifiedBy>
  <cp:revision>36</cp:revision>
  <dcterms:created xsi:type="dcterms:W3CDTF">2018-11-28T17:16:59Z</dcterms:created>
  <dcterms:modified xsi:type="dcterms:W3CDTF">2018-12-12T04:35:34Z</dcterms:modified>
</cp:coreProperties>
</file>