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6"/>
  </p:sldMasterIdLst>
  <p:notesMasterIdLst>
    <p:notesMasterId r:id="rId19"/>
  </p:notesMasterIdLst>
  <p:sldIdLst>
    <p:sldId id="730" r:id="rId7"/>
    <p:sldId id="731" r:id="rId8"/>
    <p:sldId id="732" r:id="rId9"/>
    <p:sldId id="733" r:id="rId10"/>
    <p:sldId id="734" r:id="rId11"/>
    <p:sldId id="736" r:id="rId12"/>
    <p:sldId id="737" r:id="rId13"/>
    <p:sldId id="738" r:id="rId14"/>
    <p:sldId id="735" r:id="rId15"/>
    <p:sldId id="739" r:id="rId16"/>
    <p:sldId id="740" r:id="rId17"/>
    <p:sldId id="741" r:id="rId18"/>
  </p:sldIdLst>
  <p:sldSz cx="9906000" cy="6858000" type="A4"/>
  <p:notesSz cx="6858000" cy="9144000"/>
  <p:custDataLst>
    <p:tags r:id="rId20"/>
  </p:custDataLst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3CA0CF"/>
    <a:srgbClr val="004EB2"/>
    <a:srgbClr val="7FBCDB"/>
    <a:srgbClr val="3492C3"/>
    <a:srgbClr val="0072B5"/>
    <a:srgbClr val="1E70A8"/>
    <a:srgbClr val="44A2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90" autoAdjust="0"/>
    <p:restoredTop sz="94790" autoAdjust="0"/>
  </p:normalViewPr>
  <p:slideViewPr>
    <p:cSldViewPr snapToGrid="0" snapToObjects="1">
      <p:cViewPr varScale="1">
        <p:scale>
          <a:sx n="70" d="100"/>
          <a:sy n="70" d="100"/>
        </p:scale>
        <p:origin x="-654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203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76BEF-EB9A-7941-B488-9B088D58DF15}" type="datetimeFigureOut">
              <a:rPr lang="sv-SE"/>
              <a:pPr/>
              <a:t>2018-10-24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E295E-BA29-4743-9B30-87E4EE1EB76C}" type="slidenum">
              <a:rPr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59764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53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00 May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46"/>
            <a:ext cx="241458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9" y="274646"/>
            <a:ext cx="707866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2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6" y="1600206"/>
            <a:ext cx="4746625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1" y="1600206"/>
            <a:ext cx="4746625" cy="4525963"/>
          </a:xfrm>
        </p:spPr>
        <p:txBody>
          <a:bodyPr/>
          <a:lstStyle>
            <a:lvl1pPr>
              <a:defRPr sz="2799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1" cy="639762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181" indent="0">
              <a:buNone/>
              <a:defRPr sz="2000" b="1"/>
            </a:lvl2pPr>
            <a:lvl3pPr marL="914362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3" indent="0">
              <a:buNone/>
              <a:defRPr sz="1600" b="1"/>
            </a:lvl5pPr>
            <a:lvl6pPr marL="2285905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1" cy="3951288"/>
          </a:xfr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9D19-BEDE-4015-A646-06A20682A7B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3" y="273059"/>
            <a:ext cx="5537728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81" indent="0">
              <a:buNone/>
              <a:defRPr sz="2799"/>
            </a:lvl2pPr>
            <a:lvl3pPr marL="914362" indent="0">
              <a:buNone/>
              <a:defRPr sz="2401"/>
            </a:lvl3pPr>
            <a:lvl4pPr marL="1371543" indent="0">
              <a:buNone/>
              <a:defRPr sz="2000"/>
            </a:lvl4pPr>
            <a:lvl5pPr marL="1828723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1" indent="0">
              <a:buNone/>
              <a:defRPr sz="1200"/>
            </a:lvl2pPr>
            <a:lvl3pPr marL="914362" indent="0">
              <a:buNone/>
              <a:defRPr sz="1000"/>
            </a:lvl3pPr>
            <a:lvl4pPr marL="1371543" indent="0">
              <a:buNone/>
              <a:defRPr sz="900"/>
            </a:lvl4pPr>
            <a:lvl5pPr marL="1828723" indent="0">
              <a:buNone/>
              <a:defRPr sz="900"/>
            </a:lvl5pPr>
            <a:lvl6pPr marL="2285905" indent="0">
              <a:buNone/>
              <a:defRPr sz="900"/>
            </a:lvl6pPr>
            <a:lvl7pPr marL="2743085" indent="0">
              <a:buNone/>
              <a:defRPr sz="900"/>
            </a:lvl7pPr>
            <a:lvl8pPr marL="3200266" indent="0">
              <a:buNone/>
              <a:defRPr sz="900"/>
            </a:lvl8pPr>
            <a:lvl9pPr marL="36574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00 May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Name of the presentation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iekt 7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417167882"/>
              </p:ext>
            </p:extLst>
          </p:nvPr>
        </p:nvGraphicFramePr>
        <p:xfrm>
          <a:off x="1596" y="1600"/>
          <a:ext cx="1587" cy="1587"/>
        </p:xfrm>
        <a:graphic>
          <a:graphicData uri="http://schemas.openxmlformats.org/presentationml/2006/ole">
            <p:oleObj spid="_x0000_s123032" name="think-cell Slide" r:id="rId14" imgW="360" imgH="360" progId="">
              <p:embed/>
            </p:oleObj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7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00 May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78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Name of the presentation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7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C9A43-600F-484D-A970-82FC6E6257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ruta 10"/>
          <p:cNvSpPr txBox="1"/>
          <p:nvPr userDrawn="1"/>
        </p:nvSpPr>
        <p:spPr>
          <a:xfrm rot="16200000">
            <a:off x="8734717" y="1134534"/>
            <a:ext cx="18710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  <a:latin typeface="Verdana"/>
                <a:cs typeface="Verdana"/>
              </a:rPr>
              <a:t>© Inter IKEA systems B.V. 2012</a:t>
            </a:r>
            <a:endParaRPr lang="sv-SE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4199"/>
            <a:ext cx="1521169" cy="697058"/>
            <a:chOff x="0" y="4199"/>
            <a:chExt cx="1404156" cy="697058"/>
          </a:xfrm>
        </p:grpSpPr>
        <p:sp>
          <p:nvSpPr>
            <p:cNvPr id="11" name="Oval 10"/>
            <p:cNvSpPr/>
            <p:nvPr/>
          </p:nvSpPr>
          <p:spPr bwMode="auto">
            <a:xfrm>
              <a:off x="0" y="4199"/>
              <a:ext cx="1404156" cy="697058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36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2019" y="91118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200" b="1" dirty="0"/>
                <a:t>Q </a:t>
              </a:r>
              <a:r>
                <a:rPr lang="sv-SE" sz="1200" b="1" dirty="0" err="1"/>
                <a:t>project</a:t>
              </a:r>
              <a:r>
                <a:rPr lang="sv-SE" sz="1200" b="1" dirty="0"/>
                <a:t> 2 Solid Wood</a:t>
              </a:r>
              <a:endParaRPr lang="en-US" sz="1200" b="1" dirty="0"/>
            </a:p>
          </p:txBody>
        </p:sp>
      </p:grpSp>
      <p:pic>
        <p:nvPicPr>
          <p:cNvPr id="13" name="Picture 12" descr="Ikealog1.gif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65637" y="6485304"/>
            <a:ext cx="696544" cy="2361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 dt="0"/>
  <p:txStyles>
    <p:titleStyle>
      <a:lvl1pPr algn="ctr" defTabSz="91436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6" indent="-342886" algn="l" defTabSz="914362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8" algn="l" defTabSz="914362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2" indent="-228591" algn="l" defTabSz="91436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5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2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3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6" algn="l" defTabSz="9143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131293" y="4177082"/>
            <a:ext cx="43651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Arina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Rogawska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Weronika Pawlicka</a:t>
            </a:r>
          </a:p>
          <a:p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Szkoła Podstawowa nr 29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im. Jana Liszewskiego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w Olsztynie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5938E76C-EEF5-42C9-AFA4-1E0972E9A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4256" y="1937806"/>
            <a:ext cx="5095707" cy="3821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2">
            <a:extLst>
              <a:ext uri="{FF2B5EF4-FFF2-40B4-BE49-F238E27FC236}">
                <a16:creationId xmlns:a16="http://schemas.microsoft.com/office/drawing/2014/main" xmlns="" id="{E5A1B6E4-2F90-48A4-B1DB-138F6DC9A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assymetric-bluebox_3.png">
            <a:extLst>
              <a:ext uri="{FF2B5EF4-FFF2-40B4-BE49-F238E27FC236}">
                <a16:creationId xmlns:a16="http://schemas.microsoft.com/office/drawing/2014/main" xmlns="" id="{3D806295-75AB-46EF-88B8-F42A12C719E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E67BD4C1-A2F3-4F9C-9AF5-B2C79A84D250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77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2413388" y="2798685"/>
            <a:ext cx="5647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Dziękujemy za uwagę.</a:t>
            </a:r>
            <a:endParaRPr lang="pl-PL" alt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7A0214DE-6B1A-430B-90A7-DEFCDF04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392EE4A-FB48-40BC-B772-349AB5CDE9BD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5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2413388" y="2798685"/>
            <a:ext cx="56475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Dziękujemy za uwagę.</a:t>
            </a:r>
            <a:endParaRPr lang="pl-PL" alt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7A0214DE-6B1A-430B-90A7-DEFCDF04DF3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392EE4A-FB48-40BC-B772-349AB5CDE9BD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5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2">
            <a:extLst>
              <a:ext uri="{FF2B5EF4-FFF2-40B4-BE49-F238E27FC236}">
                <a16:creationId xmlns:a16="http://schemas.microsoft.com/office/drawing/2014/main" xmlns="" id="{B6DE9C47-BD6F-4A09-9FE6-C4822878F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CFD91E7-21E6-410F-AD17-B58D4C2D2DE3}"/>
              </a:ext>
            </a:extLst>
          </p:cNvPr>
          <p:cNvSpPr txBox="1"/>
          <p:nvPr/>
        </p:nvSpPr>
        <p:spPr>
          <a:xfrm>
            <a:off x="880268" y="1637495"/>
            <a:ext cx="8815526" cy="443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Tablica pamiątkowa Marszałka Józefa  Piłsudskiego w Olsztynie.</a:t>
            </a:r>
          </a:p>
          <a:p>
            <a:pPr lvl="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Tablica pamiątkowa Wojciecha Kętrzyńskiego w Olsztynie.</a:t>
            </a:r>
          </a:p>
          <a:p>
            <a:pPr lvl="0"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Pomnik z popiersiem Michała Lengowskiego w Olsztynie.</a:t>
            </a: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Pomnik Bogumiła Linki w Olsztynie. </a:t>
            </a: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Pomnik z popiersiem Marii Zientary-Malewskiej w Brąswałdzie.</a:t>
            </a: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Pomnik z popiersiem księdza Walentego Barczewskiego w Brąswałdzie</a:t>
            </a:r>
            <a:r>
              <a:rPr lang="pl-PL" altLang="pl-PL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pl-PL" altLang="pl-PL" sz="2800" dirty="0">
              <a:latin typeface="Arial" panose="020B0604020202020204" pitchFamily="34" charset="0"/>
            </a:endParaRPr>
          </a:p>
          <a:p>
            <a:pPr defTabSz="9144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Tablica pamiątkowa polskich nauczycieli w Brąswałdzie.</a:t>
            </a:r>
          </a:p>
        </p:txBody>
      </p:sp>
      <p:pic>
        <p:nvPicPr>
          <p:cNvPr id="10" name="Picture 13" descr="assymetric-bluebox_3.png">
            <a:extLst>
              <a:ext uri="{FF2B5EF4-FFF2-40B4-BE49-F238E27FC236}">
                <a16:creationId xmlns:a16="http://schemas.microsoft.com/office/drawing/2014/main" xmlns="" id="{1ABCF545-2E89-4D18-BAA0-FAB2F6C9AB4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CF7E7EEB-6F13-425D-B7DE-146704333010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05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CED409BD-F04B-46C4-A8C2-3AAB3377D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0435" y="1926248"/>
            <a:ext cx="5370685" cy="4028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5662615" y="1890181"/>
            <a:ext cx="3484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pamiątkowa z popiersiem Marszałka Józefa Piłsudskiego - polskiego działacza społecznego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niepodległościowego, żołnierza, polityka, męża stanu, Naczelnika państwa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pierwszego Marszałka Polski.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znajduje się na ścianie Urzędu Marszałkowskiego w Olszynie przy ulicy Emilii Plater 1.</a:t>
            </a:r>
            <a:r>
              <a:rPr lang="pl-PL" alt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1E42D34E-8326-4BEF-814B-14DB2744103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E161019-A2CA-4803-A5CA-3A4293C47429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4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5556738" y="2111562"/>
            <a:ext cx="34847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pamiątkowa Wojciecha Kętrzyńskiego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historyka, etnografa, polityka, publicysty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poety, działacza na rzecz polskości Mazur, uczestnika Powstania Styczniowego</a:t>
            </a: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znajduje się na murach Wysokiej Bramy przy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ul. Prostej w Olsztynie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D1C4394-5FDE-4E53-8F53-FB95B8CA5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7008" y="1924342"/>
            <a:ext cx="5355420" cy="4016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0EB6D206-6F0D-4F00-944D-0F1314FE3BC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25806C08-B027-43C3-B8C0-3ADD62A7E276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2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826704" y="5505651"/>
            <a:ext cx="823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 popiersiem Michała Lengowskiego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poety ludowego, działacza społecznego</a:t>
            </a: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korespondenta Gazety Olsztyńskiej.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znajduje się przy Placu Jedności Słowiańskiej w Olsztynie.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6EDD2D9-3C30-468D-A1E4-7D50CE0FE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836" y="1254912"/>
            <a:ext cx="5458503" cy="4093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A91D4F85-B6A1-4101-9591-64F90B24942B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D1D2BCAC-79C6-4670-BB7F-AFD606F1B877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8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assymetric-bluebox_3.png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7" name="Rectangle 6"/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963264"/>
            <a:ext cx="542925" cy="56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951832" y="5349895"/>
            <a:ext cx="8138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Bogumiła Linki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działacza społecznego i narodowego, bojownika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przyłączenie Warmii i Mazur do Polski, prekursora oświaty rolniczej</a:t>
            </a: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znajduje się obok kościoła ewangelickiego przy ul. Wojska Polskiego w Olsztynie.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8F19D1D-40B0-4B0D-AF39-11FDEE0D5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192" y="963265"/>
            <a:ext cx="5525605" cy="414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645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5662613" y="2375215"/>
            <a:ext cx="348477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 popiersiem Marii Zientary-Malewskiej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poetki, nauczycielki i działaczki warmińskiej. </a:t>
            </a: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znajduje się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Brąswałdzie na posesji domu,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którym urodziła się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mieszkała Maria Zientara-Malewska.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2252DF8-9A60-43BD-A369-E646B8431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100" y="1923557"/>
            <a:ext cx="5349147" cy="4011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10DD5BF0-1D11-49CC-AB05-F6B5144BE56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AD8F3A98-657E-4F60-84EF-AE5939851D69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2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5739617" y="1671230"/>
            <a:ext cx="34847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 popiersiem księdza Walentego Barczewskiego -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historyka, pisarza, folklorysty, wieloletniego proboszcza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Brąswałdzie, działacza narodowego, zabiegającego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wprowadzenie języka polskiego w kościołach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szkołach.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Pomnik znajduje się na cmentarzu kościoła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Brąswałdzie.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800" dirty="0"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07BB9359-DFEE-47E3-9ABB-827D95A25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0957" y="1925892"/>
            <a:ext cx="5367829" cy="4025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8B157C31-6710-494E-BE19-7540CFDDC39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3A361595-4C3D-4CE7-8003-BBF0D23E2984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00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Obraz 2">
            <a:extLst>
              <a:ext uri="{FF2B5EF4-FFF2-40B4-BE49-F238E27FC236}">
                <a16:creationId xmlns:a16="http://schemas.microsoft.com/office/drawing/2014/main" xmlns="" id="{594FD3D6-C2FE-4E7F-9482-2BE913CD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779" y="1199592"/>
            <a:ext cx="542925" cy="550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E143A222-69C5-48C7-B2DF-4D32F142EA8D}"/>
              </a:ext>
            </a:extLst>
          </p:cNvPr>
          <p:cNvSpPr txBox="1"/>
          <p:nvPr/>
        </p:nvSpPr>
        <p:spPr>
          <a:xfrm>
            <a:off x="5662615" y="2031905"/>
            <a:ext cx="348477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upamiętniająca nauczycieli: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Wojciecha Gromadeckiego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Adama Kołodzieja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Józefa </a:t>
            </a:r>
            <a:r>
              <a:rPr lang="pl-PL" altLang="pl-PL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Tomke</a:t>
            </a: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prześladowanych za nauczanie dzieci w języku polskim.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Tablica znajduje się na ścianie dawnej Polskiej Szkoły (obecnie Izba Pamięci)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Brąswałdzie.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sz="2000" dirty="0"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FC9378A-AAB8-4ED1-A684-5E021E462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1063" y="1922367"/>
            <a:ext cx="5339639" cy="4004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3" descr="assymetric-bluebox_3.png">
            <a:extLst>
              <a:ext uri="{FF2B5EF4-FFF2-40B4-BE49-F238E27FC236}">
                <a16:creationId xmlns:a16="http://schemas.microsoft.com/office/drawing/2014/main" xmlns="" id="{B820E6B5-68DA-4D70-843B-CA464C2FE30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6676" y="59925"/>
            <a:ext cx="9212647" cy="766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589E9C3-E23B-494B-8AC6-EB06C7E75446}"/>
              </a:ext>
            </a:extLst>
          </p:cNvPr>
          <p:cNvSpPr/>
          <p:nvPr/>
        </p:nvSpPr>
        <p:spPr>
          <a:xfrm>
            <a:off x="699096" y="181646"/>
            <a:ext cx="8797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2"/>
            <a:r>
              <a:rPr lang="pl-PL" sz="2800" b="1" dirty="0">
                <a:latin typeface="Bradley Hand ITC" panose="03070402050302030203" pitchFamily="66" charset="0"/>
              </a:rPr>
              <a:t>Szkoła Niepodległej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23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 Theme">
  <a:themeElements>
    <a:clrScheme name="IKEA">
      <a:dk1>
        <a:sysClr val="windowText" lastClr="000000"/>
      </a:dk1>
      <a:lt1>
        <a:sysClr val="window" lastClr="FFFFFF"/>
      </a:lt1>
      <a:dk2>
        <a:srgbClr val="194C8C"/>
      </a:dk2>
      <a:lt2>
        <a:srgbClr val="BFBFBF"/>
      </a:lt2>
      <a:accent1>
        <a:srgbClr val="D11C1E"/>
      </a:accent1>
      <a:accent2>
        <a:srgbClr val="F46633"/>
      </a:accent2>
      <a:accent3>
        <a:srgbClr val="008C44"/>
      </a:accent3>
      <a:accent4>
        <a:srgbClr val="9BB53D"/>
      </a:accent4>
      <a:accent5>
        <a:srgbClr val="0072B5"/>
      </a:accent5>
      <a:accent6>
        <a:srgbClr val="5BAACE"/>
      </a:accent6>
      <a:hlink>
        <a:srgbClr val="0000FF"/>
      </a:hlink>
      <a:folHlink>
        <a:srgbClr val="80008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Microsoft.Office.RecordsManagement.PolicyFeatures.ExpirationEventReceiver</Name>
    <Type>10001</Type>
    <SequenceNumber>101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10002</Type>
    <SequenceNumber>102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10004</Type>
    <SequenceNumber>103</SequenceNumber>
    <Assembly>Microsoft.Office.Policy, Version=12.0.0.0,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Type>10006</Type>
    <SequenceNumber>104</SequenceNumber>
    <Assembly>Microsoft.Office.Policy, Version=12.0.0.0, Culture=neutral, PublicKeyToken=71e9bce111e9429c</Assembly>
    <Class>Microsoft.Office.RecordsManagement.Internal.UpdateExpireDate</Class>
    <Data/>
    <Filter/>
  </Receiver>
  <Receiver>
    <Name/>
    <Type>1</Type>
    <SequenceNumber>10000</SequenceNumber>
    <Assembly>IKEAInside.Core, Version=1.0.0.0, Culture=neutral, PublicKeyToken=4877649d76b7e3ea</Assembly>
    <Class>IKEAInside.Core.EventReceivers.EventReceiverDefaultValues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kea Inside General Document" ma:contentTypeID="0x010100D1395D65E9CC9B4BB8AFF2E3DFD1ADF502005BB201F2757BEF4F9D52E593D0C4B88C" ma:contentTypeVersion="440" ma:contentTypeDescription="IKEA Inside General Document" ma:contentTypeScope="" ma:versionID="d26920df00e9b6ff4e6aa32fed92a3e1">
  <xsd:schema xmlns:xsd="http://www.w3.org/2001/XMLSchema" xmlns:p="http://schemas.microsoft.com/office/2006/metadata/properties" xmlns:ns2="9b58e42c-94ce-4dc6-b051-83f61e9de824" targetNamespace="http://schemas.microsoft.com/office/2006/metadata/properties" ma:root="true" ma:fieldsID="0b35bfd67fff61b4e6d1cb9a302d7e82" ns2:_="">
    <xsd:import namespace="9b58e42c-94ce-4dc6-b051-83f61e9de824"/>
    <xsd:element name="properties">
      <xsd:complexType>
        <xsd:sequence>
          <xsd:element name="documentManagement">
            <xsd:complexType>
              <xsd:all>
                <xsd:element ref="ns2:_dlc_Exempt" minOccurs="0"/>
                <xsd:element ref="ns2:_dlc_ExpireDateSaved" minOccurs="0"/>
                <xsd:element ref="ns2:_dlc_ExpireDate" minOccurs="0"/>
                <xsd:element ref="ns2:IIOwner"/>
                <xsd:element ref="ns2:IILanguage"/>
                <xsd:element ref="ns2:IISearchDescription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9b58e42c-94ce-4dc6-b051-83f61e9de824" elementFormDefault="qualified">
    <xsd:import namespace="http://schemas.microsoft.com/office/2006/documentManagement/types"/>
    <xsd:element name="_dlc_Exempt" ma:index="8" nillable="true" ma:displayName="Exempt from Policy" ma:description="" ma:hidden="true" ma:internalName="_dlc_Exempt" ma:readOnly="true">
      <xsd:simpleType>
        <xsd:restriction base="dms:Unknown"/>
      </xsd:simpleType>
    </xsd:element>
    <xsd:element name="_dlc_ExpireDateSaved" ma:index="9" nillable="true" ma:displayName="Original Expiration Date" ma:description="" ma:hidden="true" ma:internalName="_dlc_ExpireDateSaved" ma:readOnly="true">
      <xsd:simpleType>
        <xsd:restriction base="dms:DateTime"/>
      </xsd:simpleType>
    </xsd:element>
    <xsd:element name="_dlc_ExpireDate" ma:index="10" nillable="true" ma:displayName="Expiration Date" ma:description="" ma:hidden="true" ma:internalName="_dlc_ExpireDate" ma:readOnly="true">
      <xsd:simpleType>
        <xsd:restriction base="dms:DateTime"/>
      </xsd:simpleType>
    </xsd:element>
    <xsd:element name="IIOwner" ma:index="11" ma:displayName="Owner" ma:list="UserInfo" ma:internalName="IIOwne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ILanguage" ma:index="12" ma:displayName="Language" ma:internalName="IILanguage" ma:readOnly="false" ma:showField="Title">
      <xsd:simpleType>
        <xsd:restriction base="dms:Unknown"/>
      </xsd:simpleType>
    </xsd:element>
    <xsd:element name="IISearchDescription" ma:index="13" ma:displayName="Description" ma:internalName="IISearchDescription" ma:readOnly="fals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?mso-contentType ?>
<p:Policy xmlns:p="office.server.policy" id="" local="true">
  <p:Name>IKEA Inside Base Document - Expiration delete Policy</p:Name>
  <p:Description/>
  <p:Statement/>
  <p:PolicyItems>
    <p:PolicyItem featureId="Microsoft.Office.RecordsManagement.PolicyFeatures.Expiration">
      <p:Name>Expiration</p:Name>
      <p:Description>Automatic scheduling of content for processing, and expiry of content that has reached its due date.</p:Description>
      <p:CustomData>
        <data>
          <formula id="IKEAInside.Core.ExpirationFormula.CustomExpirationFormula"/>
          <action type="action" id="Microsoft.Office.RecordsManagement.PolicyFeatures.Expiration.Action.MoveToRecycleBin"/>
        </data>
      </p:CustomData>
    </p:PolicyItem>
  </p:PolicyItems>
</p:Policy>
</file>

<file path=customXml/item5.xml><?xml version="1.0" encoding="utf-8"?>
<p:properties xmlns:p="http://schemas.microsoft.com/office/2006/metadata/properties" xmlns:xsi="http://www.w3.org/2001/XMLSchema-instance">
  <documentManagement>
    <IIOwner xmlns="9b58e42c-94ce-4dc6-b051-83f61e9de824">
      <UserInfo>
        <DisplayName>Helen Herrberth</DisplayName>
        <AccountId>8263</AccountId>
        <AccountType/>
      </UserInfo>
    </IIOwner>
    <IISearchDescription xmlns="9b58e42c-94ce-4dc6-b051-83f61e9de824">Basic blue template</IISearchDescription>
    <IILanguage xmlns="9b58e42c-94ce-4dc6-b051-83f61e9de824">;#English;#</IILanguage>
    <_dlc_ExpireDate xmlns="9b58e42c-94ce-4dc6-b051-83f61e9de824">2014-02-19T12:59:12+00:00</_dlc_ExpireDate>
    <_dlc_ExpireDateSaved xmlns="9b58e42c-94ce-4dc6-b051-83f61e9de824" xsi:nil="true"/>
  </documentManagement>
</p:properties>
</file>

<file path=customXml/itemProps1.xml><?xml version="1.0" encoding="utf-8"?>
<ds:datastoreItem xmlns:ds="http://schemas.openxmlformats.org/officeDocument/2006/customXml" ds:itemID="{3EEB9000-F378-4961-A37F-9F93449E43B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E17F1CC-CA2B-4677-8808-3F9B4F700E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4DB2889-CE54-4F6D-969C-FAF3FEF3BD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58e42c-94ce-4dc6-b051-83f61e9de824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82DCA676-F681-4CB7-887C-D9D877AD94BA}">
  <ds:schemaRefs>
    <ds:schemaRef ds:uri="office.server.policy"/>
  </ds:schemaRefs>
</ds:datastoreItem>
</file>

<file path=customXml/itemProps5.xml><?xml version="1.0" encoding="utf-8"?>
<ds:datastoreItem xmlns:ds="http://schemas.openxmlformats.org/officeDocument/2006/customXml" ds:itemID="{18F4A0A2-DBA0-45D4-A6DA-9BB15313C8A4}">
  <ds:schemaRefs>
    <ds:schemaRef ds:uri="http://schemas.microsoft.com/office/2006/documentManagement/types"/>
    <ds:schemaRef ds:uri="9b58e42c-94ce-4dc6-b051-83f61e9de824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28129</TotalTime>
  <Words>340</Words>
  <Application>Microsoft Office PowerPoint</Application>
  <PresentationFormat>Papier A4 (210x297 mm)</PresentationFormat>
  <Paragraphs>62</Paragraphs>
  <Slides>12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4" baseType="lpstr">
      <vt:lpstr>Office Theme</vt:lpstr>
      <vt:lpstr>think-cell Slide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</vt:vector>
  </TitlesOfParts>
  <Company>Terra Alba – Marie Karlsson Färg &amp; Form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blue template</dc:title>
  <dc:creator>Marie Karlsson</dc:creator>
  <cp:lastModifiedBy>Admin</cp:lastModifiedBy>
  <cp:revision>517</cp:revision>
  <cp:lastPrinted>2018-03-10T20:36:02Z</cp:lastPrinted>
  <dcterms:created xsi:type="dcterms:W3CDTF">2012-02-22T14:26:21Z</dcterms:created>
  <dcterms:modified xsi:type="dcterms:W3CDTF">2018-10-24T01:03:53Z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0x010100D1395D65E9CC9B4BB8AFF2E3DFD1ADF502005BB201F2757BEF4F9D52E593D0C4B88C</vt:lpwstr>
  </property>
</Properties>
</file>