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5" r:id="rId6"/>
    <p:sldId id="263" r:id="rId7"/>
    <p:sldId id="264" r:id="rId8"/>
    <p:sldId id="267" r:id="rId9"/>
    <p:sldId id="258" r:id="rId10"/>
    <p:sldId id="260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D8105A-7CF1-4B72-BE76-97263210A736}" type="datetimeFigureOut">
              <a:rPr lang="pl-PL" smtClean="0"/>
              <a:pPr/>
              <a:t>2018-12-18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016B972-7A96-4454-AE09-9F6C2F41035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surgepolonia.pl/2016/02/pulkownik-dabek-najlepszy-zolnierz-wrzesnia-1939-r/" TargetMode="External"/><Relationship Id="rId2" Type="http://schemas.openxmlformats.org/officeDocument/2006/relationships/hyperlink" Target="http://sp1lubaczow.blogspot.com/2006/09/walki-o-lubaczw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zapomniany bohater Polski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Stanisław Dąbek</a:t>
            </a:r>
            <a:endParaRPr lang="pl-PL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Bibliografia: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http://sp1lubaczow.blogspot.com/2006/09/</a:t>
            </a:r>
            <a:r>
              <a:rPr lang="pl-PL" dirty="0" err="1" smtClean="0">
                <a:hlinkClick r:id="rId2"/>
              </a:rPr>
              <a:t>walki-o-lubaczw.html</a:t>
            </a:r>
            <a:endParaRPr lang="pl-PL" dirty="0" smtClean="0"/>
          </a:p>
          <a:p>
            <a:r>
              <a:rPr lang="pl-PL" dirty="0" smtClean="0"/>
              <a:t>http://www.sww.w.szu.pl/index.php?id=biografia_stanislaw_dabek</a:t>
            </a:r>
          </a:p>
          <a:p>
            <a:r>
              <a:rPr lang="pl-PL" dirty="0" smtClean="0">
                <a:hlinkClick r:id="rId3"/>
              </a:rPr>
              <a:t>http://blog.surgepolonia.pl/2016/02/pulkownik-dabek-najlepszy-zolnierz-wrzesnia-1939-r/</a:t>
            </a:r>
            <a:endParaRPr lang="pl-PL" dirty="0" smtClean="0"/>
          </a:p>
          <a:p>
            <a:r>
              <a:rPr lang="pl-PL" dirty="0" smtClean="0"/>
              <a:t>https://pl.wikipedia.org/wiki/Stanis%C5%82aw_D%C4%85bek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Pułkownik Dąbek</a:t>
            </a:r>
            <a:endParaRPr lang="pl-PL" b="1" dirty="0"/>
          </a:p>
        </p:txBody>
      </p:sp>
      <p:pic>
        <p:nvPicPr>
          <p:cNvPr id="1026" name="Picture 2" descr="C:\Documents and Settings\Tusia\Pulpit\pulkownik_stanislaw_dabek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183255" y="1447800"/>
            <a:ext cx="323469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Stanisław Dąbek- bohater dwóch wojen</a:t>
            </a: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5616624" cy="5472608"/>
          </a:xfrm>
        </p:spPr>
        <p:txBody>
          <a:bodyPr>
            <a:noAutofit/>
          </a:bodyPr>
          <a:lstStyle/>
          <a:p>
            <a:r>
              <a:rPr lang="pl-PL" sz="2600" b="1" dirty="0" smtClean="0"/>
              <a:t>Dąbek</a:t>
            </a:r>
            <a:r>
              <a:rPr lang="pl-PL" sz="2600" dirty="0" smtClean="0"/>
              <a:t> najbardziej znany jest z tego, że był </a:t>
            </a:r>
            <a:r>
              <a:rPr lang="pl-PL" sz="2600" b="1" dirty="0" smtClean="0"/>
              <a:t>w czasie kampanii wrześniowej dowódcą </a:t>
            </a:r>
            <a:r>
              <a:rPr lang="pl-PL" sz="2600" b="1" dirty="0"/>
              <a:t>Lądowej Obrony </a:t>
            </a:r>
            <a:r>
              <a:rPr lang="pl-PL" sz="2600" b="1" dirty="0" smtClean="0"/>
              <a:t>Wybrzeża </a:t>
            </a:r>
            <a:r>
              <a:rPr lang="pl-PL" sz="2600" dirty="0" smtClean="0"/>
              <a:t>i bohatersko bronił się przed Niemcami</a:t>
            </a:r>
          </a:p>
          <a:p>
            <a:r>
              <a:rPr lang="pl-PL" sz="2600" dirty="0" smtClean="0"/>
              <a:t>Za swoje dokonania w trakcie  II wojny światowej został uhonorowany wieloma odznaczeniami</a:t>
            </a:r>
          </a:p>
          <a:p>
            <a:r>
              <a:rPr lang="pl-PL" sz="2600" b="1" dirty="0" smtClean="0"/>
              <a:t>Dąbek ma wiele tablic pamiątkowych  w tym także w Elblągu. </a:t>
            </a:r>
            <a:r>
              <a:rPr lang="pl-PL" sz="2600" dirty="0" smtClean="0"/>
              <a:t>Jego nazwiskiem </a:t>
            </a:r>
            <a:r>
              <a:rPr lang="pl-PL" sz="2600" smtClean="0"/>
              <a:t>jest </a:t>
            </a:r>
            <a:r>
              <a:rPr lang="pl-PL" sz="2600" smtClean="0"/>
              <a:t>nazwana również </a:t>
            </a:r>
            <a:r>
              <a:rPr lang="pl-PL" sz="2600" dirty="0" smtClean="0"/>
              <a:t>ulica </a:t>
            </a:r>
            <a:br>
              <a:rPr lang="pl-PL" sz="2600" dirty="0" smtClean="0"/>
            </a:br>
            <a:r>
              <a:rPr lang="pl-PL" sz="2600" dirty="0" smtClean="0"/>
              <a:t>w Elblągu</a:t>
            </a:r>
            <a:endParaRPr lang="pl-PL" sz="2600" dirty="0"/>
          </a:p>
        </p:txBody>
      </p:sp>
      <p:pic>
        <p:nvPicPr>
          <p:cNvPr id="3074" name="Picture 2" descr="C:\Documents and Settings\Tusia\Pulpit\medal Dąbka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57884" y="1643050"/>
            <a:ext cx="3109997" cy="31099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22114"/>
          </a:xfrm>
        </p:spPr>
        <p:txBody>
          <a:bodyPr/>
          <a:lstStyle/>
          <a:p>
            <a:r>
              <a:rPr lang="pl-PL" b="1" dirty="0">
                <a:latin typeface="Monotype Corsiva" pitchFamily="66" charset="0"/>
              </a:rPr>
              <a:t>M</a:t>
            </a:r>
            <a:r>
              <a:rPr lang="pl-PL" b="1" dirty="0" smtClean="0">
                <a:latin typeface="Monotype Corsiva" pitchFamily="66" charset="0"/>
              </a:rPr>
              <a:t>ało kto wie, że…..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1484785"/>
            <a:ext cx="8568952" cy="2376263"/>
          </a:xfrm>
        </p:spPr>
        <p:txBody>
          <a:bodyPr/>
          <a:lstStyle/>
          <a:p>
            <a:pPr>
              <a:buNone/>
            </a:pPr>
            <a:endParaRPr lang="pl-PL" dirty="0">
              <a:latin typeface="Monotype Corsiva" pitchFamily="66" charset="0"/>
            </a:endParaRPr>
          </a:p>
          <a:p>
            <a:pPr>
              <a:buNone/>
            </a:pPr>
            <a:r>
              <a:rPr lang="pl-PL" sz="3600" b="1" dirty="0" smtClean="0">
                <a:latin typeface="Monotype Corsiva" pitchFamily="66" charset="0"/>
              </a:rPr>
              <a:t>Stanisław Dąbek  równie bohatersko walczył o kształt granicy wschodniej odrodzonej w 1918 roku Rzeczpospolitej</a:t>
            </a:r>
          </a:p>
          <a:p>
            <a:endParaRPr lang="pl-PL" dirty="0"/>
          </a:p>
        </p:txBody>
      </p:sp>
      <p:pic>
        <p:nvPicPr>
          <p:cNvPr id="4098" name="Picture 2" descr="C:\Documents and Settings\Tusia\Pulpit\Granica_20wschodni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573016"/>
            <a:ext cx="2663180" cy="30352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Tusia\Pulpit\Granica+wschodnia+Przebieg+wal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864"/>
            <a:ext cx="8640960" cy="64160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Pułkownik Dąbek i walki z Ukraińcami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972816"/>
          </a:xfrm>
        </p:spPr>
        <p:txBody>
          <a:bodyPr/>
          <a:lstStyle/>
          <a:p>
            <a:r>
              <a:rPr lang="pl-PL" sz="2800" i="1" dirty="0" smtClean="0"/>
              <a:t>W </a:t>
            </a:r>
            <a:r>
              <a:rPr lang="pl-PL" sz="2800" i="1" dirty="0"/>
              <a:t>początkach listopada 1918 r. </a:t>
            </a:r>
            <a:r>
              <a:rPr lang="pl-PL" sz="2800" i="1" dirty="0" smtClean="0"/>
              <a:t>pułkownik Dąbek rozpoczął konspiracyjną </a:t>
            </a:r>
            <a:r>
              <a:rPr lang="pl-PL" sz="2800" i="1" dirty="0"/>
              <a:t>organizację </a:t>
            </a:r>
            <a:r>
              <a:rPr lang="pl-PL" sz="2800" i="1" dirty="0" smtClean="0"/>
              <a:t>oddziału </a:t>
            </a:r>
            <a:r>
              <a:rPr lang="pl-PL" sz="2800" i="1" dirty="0"/>
              <a:t>wojskowego w Lubaczowie na tyłach frontu </a:t>
            </a:r>
            <a:r>
              <a:rPr lang="pl-PL" sz="2800" i="1" dirty="0" smtClean="0"/>
              <a:t>ukraińskiego.</a:t>
            </a:r>
            <a:endParaRPr lang="pl-PL" sz="2800" i="1" dirty="0"/>
          </a:p>
          <a:p>
            <a:endParaRPr lang="pl-PL" dirty="0"/>
          </a:p>
        </p:txBody>
      </p:sp>
      <p:pic>
        <p:nvPicPr>
          <p:cNvPr id="6147" name="Picture 3" descr="C:\Documents and Settings\Tusia\Pulpit\240px-POL_Lubaczów_map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212976"/>
            <a:ext cx="3528392" cy="3293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 smtClean="0"/>
              <a:t>Zdobycie Lubaczowa</a:t>
            </a: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0" y="1628800"/>
            <a:ext cx="4644008" cy="5229200"/>
          </a:xfrm>
        </p:spPr>
        <p:txBody>
          <a:bodyPr>
            <a:normAutofit/>
          </a:bodyPr>
          <a:lstStyle/>
          <a:p>
            <a:r>
              <a:rPr lang="pl-PL" sz="2400" dirty="0" smtClean="0"/>
              <a:t>W trakcie swoich działań Dąbek został złapany przez Ukraińców, ale uciekł</a:t>
            </a:r>
          </a:p>
          <a:p>
            <a:r>
              <a:rPr lang="pl-PL" sz="2400" dirty="0"/>
              <a:t>W dniach 6-7 grudzień </a:t>
            </a:r>
            <a:r>
              <a:rPr lang="pl-PL" sz="2400" dirty="0" smtClean="0"/>
              <a:t>1918r. </a:t>
            </a:r>
            <a:r>
              <a:rPr lang="pl-PL" sz="2400" dirty="0"/>
              <a:t>łącznie z załogą z Jarosławia oddział </a:t>
            </a:r>
            <a:r>
              <a:rPr lang="pl-PL" sz="2400" dirty="0" smtClean="0"/>
              <a:t> Dąbka zdobywa </a:t>
            </a:r>
            <a:r>
              <a:rPr lang="pl-PL" sz="2400" dirty="0"/>
              <a:t>Lubaczów a następnie sam go trzyma i broni podczas ciężkich walk w okresie Bożego Narodzenia 1918 </a:t>
            </a:r>
            <a:r>
              <a:rPr lang="pl-PL" sz="2400" dirty="0" smtClean="0"/>
              <a:t>roku</a:t>
            </a:r>
          </a:p>
          <a:p>
            <a:r>
              <a:rPr lang="pl-PL" sz="2400" b="1" dirty="0" smtClean="0"/>
              <a:t>W </a:t>
            </a:r>
            <a:r>
              <a:rPr lang="pl-PL" sz="2400" b="1" dirty="0"/>
              <a:t>uznaniu zasług zostało </a:t>
            </a:r>
            <a:r>
              <a:rPr lang="pl-PL" sz="2400" b="1" dirty="0" smtClean="0"/>
              <a:t>mu </a:t>
            </a:r>
            <a:r>
              <a:rPr lang="pl-PL" sz="2400" b="1" dirty="0"/>
              <a:t>nadane obywatelstwo honorowe miasta Lubaczowa uchwałą tamtejszej </a:t>
            </a:r>
            <a:r>
              <a:rPr lang="pl-PL" sz="2400" b="1" dirty="0" smtClean="0"/>
              <a:t>rady</a:t>
            </a:r>
            <a:endParaRPr lang="pl-PL" sz="2400" dirty="0"/>
          </a:p>
        </p:txBody>
      </p:sp>
      <p:pic>
        <p:nvPicPr>
          <p:cNvPr id="7170" name="Picture 2" descr="C:\Documents and Settings\Tusia\Pulpit\dąbek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190299" y="2499360"/>
            <a:ext cx="3236976" cy="246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Pułkownik Dąbek i wojna polsko-bolszewicka (1919-1921)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251520" y="2060848"/>
            <a:ext cx="8568952" cy="4464496"/>
          </a:xfrm>
        </p:spPr>
        <p:txBody>
          <a:bodyPr>
            <a:normAutofit/>
          </a:bodyPr>
          <a:lstStyle/>
          <a:p>
            <a:r>
              <a:rPr lang="pl-PL" dirty="0" smtClean="0"/>
              <a:t>W wojnie 1919-20 płk Dąbek dowodził II batalionem 14 pułku piechoty</a:t>
            </a:r>
          </a:p>
          <a:p>
            <a:r>
              <a:rPr lang="pl-PL" dirty="0" smtClean="0"/>
              <a:t> </a:t>
            </a:r>
            <a:r>
              <a:rPr lang="pl-PL" dirty="0" smtClean="0"/>
              <a:t>W </a:t>
            </a:r>
            <a:r>
              <a:rPr lang="pl-PL" dirty="0" smtClean="0"/>
              <a:t>czasie ofensywy kwietniowej 1920 r. walcząc w szeregach 14 </a:t>
            </a:r>
            <a:r>
              <a:rPr lang="pl-PL" dirty="0" err="1" smtClean="0"/>
              <a:t>p.p</a:t>
            </a:r>
            <a:r>
              <a:rPr lang="pl-PL" dirty="0" smtClean="0"/>
              <a:t>. zdobył m. in. Korosteń, biorąc do niewoli kilkuset jeńców, a także sztandar sowieckiego pułku piechoty </a:t>
            </a:r>
          </a:p>
          <a:p>
            <a:r>
              <a:rPr lang="pl-PL" dirty="0" smtClean="0"/>
              <a:t>Za zasługi bojowe został odznaczony </a:t>
            </a:r>
            <a:br>
              <a:rPr lang="pl-PL" dirty="0" smtClean="0"/>
            </a:br>
            <a:r>
              <a:rPr lang="pl-PL" dirty="0" smtClean="0"/>
              <a:t>orderem Virtuti Militari.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Odznaczenia zdobyte przez pułkownika Dąbka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251520" y="1772815"/>
            <a:ext cx="6336704" cy="43924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	Odznaczony:</a:t>
            </a:r>
          </a:p>
          <a:p>
            <a:r>
              <a:rPr lang="pl-PL" sz="2800" dirty="0" smtClean="0"/>
              <a:t>Srebrnym </a:t>
            </a:r>
            <a:r>
              <a:rPr lang="pl-PL" sz="2800" dirty="0"/>
              <a:t>Krzyżem Orderu Virtuti Militari, </a:t>
            </a:r>
            <a:endParaRPr lang="pl-PL" sz="2800" dirty="0" smtClean="0"/>
          </a:p>
          <a:p>
            <a:r>
              <a:rPr lang="pl-PL" sz="2800" dirty="0" smtClean="0"/>
              <a:t>Medalem </a:t>
            </a:r>
            <a:r>
              <a:rPr lang="pl-PL" sz="2800" dirty="0"/>
              <a:t>Niepodległości, </a:t>
            </a:r>
            <a:endParaRPr lang="pl-PL" sz="2800" dirty="0" smtClean="0"/>
          </a:p>
          <a:p>
            <a:r>
              <a:rPr lang="pl-PL" sz="2800" dirty="0" smtClean="0"/>
              <a:t>D</a:t>
            </a:r>
            <a:r>
              <a:rPr lang="pl-PL" sz="2800" dirty="0" smtClean="0"/>
              <a:t>wukrotnie </a:t>
            </a:r>
            <a:r>
              <a:rPr lang="pl-PL" sz="2800" dirty="0"/>
              <a:t>Krzyżem </a:t>
            </a:r>
            <a:r>
              <a:rPr lang="pl-PL" sz="2800" dirty="0" smtClean="0"/>
              <a:t>Walecznych, </a:t>
            </a:r>
          </a:p>
          <a:p>
            <a:r>
              <a:rPr lang="pl-PL" sz="2800" dirty="0" smtClean="0"/>
              <a:t>Złotym </a:t>
            </a:r>
            <a:r>
              <a:rPr lang="pl-PL" sz="2800" dirty="0"/>
              <a:t>krzyżem </a:t>
            </a:r>
            <a:r>
              <a:rPr lang="pl-PL" sz="2800" dirty="0" smtClean="0"/>
              <a:t>Zasługi</a:t>
            </a:r>
            <a:r>
              <a:rPr lang="pl-PL" sz="2800" dirty="0"/>
              <a:t>,</a:t>
            </a:r>
            <a:endParaRPr lang="pl-PL" sz="2800" dirty="0" smtClean="0"/>
          </a:p>
          <a:p>
            <a:r>
              <a:rPr lang="pl-PL" sz="2800" dirty="0" smtClean="0"/>
              <a:t>Pośmiertnie </a:t>
            </a:r>
            <a:r>
              <a:rPr lang="pl-PL" sz="2800" dirty="0"/>
              <a:t>otrzymał Order Krzyża Grunwaldu II klasy</a:t>
            </a:r>
          </a:p>
        </p:txBody>
      </p:sp>
      <p:pic>
        <p:nvPicPr>
          <p:cNvPr id="2050" name="Picture 2" descr="C:\Documents and Settings\Tusia\Pulpit\krzyz srebrny virti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492896"/>
            <a:ext cx="2333329" cy="29822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136</TotalTime>
  <Words>207</Words>
  <Application>Microsoft Office PowerPoint</Application>
  <PresentationFormat>Pokaz na ekranie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Kapitał</vt:lpstr>
      <vt:lpstr>Stanisław Dąbek</vt:lpstr>
      <vt:lpstr>Pułkownik Dąbek</vt:lpstr>
      <vt:lpstr>Stanisław Dąbek- bohater dwóch wojen</vt:lpstr>
      <vt:lpstr>Mało kto wie, że…..</vt:lpstr>
      <vt:lpstr>Slajd 5</vt:lpstr>
      <vt:lpstr>Pułkownik Dąbek i walki z Ukraińcami</vt:lpstr>
      <vt:lpstr>Zdobycie Lubaczowa</vt:lpstr>
      <vt:lpstr>Pułkownik Dąbek i wojna polsko-bolszewicka (1919-1921)</vt:lpstr>
      <vt:lpstr>Odznaczenia zdobyte przez pułkownika Dąbka</vt:lpstr>
      <vt:lpstr>Bibliografia: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Stanisław Dąbek</dc:title>
  <dc:creator>Miołaj</dc:creator>
  <cp:lastModifiedBy>bibliotekarz01</cp:lastModifiedBy>
  <cp:revision>24</cp:revision>
  <dcterms:created xsi:type="dcterms:W3CDTF">2018-12-17T18:00:48Z</dcterms:created>
  <dcterms:modified xsi:type="dcterms:W3CDTF">2018-12-18T10:00:23Z</dcterms:modified>
</cp:coreProperties>
</file>