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98B207-F4EF-4C01-99D3-53D882E627CE}" type="datetimeFigureOut">
              <a:rPr lang="pl-PL" smtClean="0"/>
              <a:t>2018-10-29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9B6963-533A-443C-B7CD-F81423DD525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Biało – czerwone </a:t>
            </a:r>
            <a:r>
              <a:rPr lang="pl-PL" dirty="0" smtClean="0"/>
              <a:t>pomniki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Marta i Piotr Trocewicz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2217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3024336" cy="4104455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Autor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Bolesław </a:t>
            </a:r>
            <a:r>
              <a:rPr lang="pl-PL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Marschall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data powstania: 1973 r., lokalizacja: teren dawnego cmentarza ewangelickiego, obecnie park przy al. Wojska Polskiego w Olsztynie.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6792"/>
            <a:ext cx="528058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Pomnik poświęcony Bogumiłowi Lince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020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680520" cy="3312368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580112" y="1628800"/>
            <a:ext cx="3102496" cy="5026563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pl-PL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Autor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Bolesław </a:t>
            </a:r>
            <a:r>
              <a:rPr lang="pl-PL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Marschall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data powstania: 1972 r., lokalizacja: Park Jakubowo, al. Wojska Polskiego w </a:t>
            </a:r>
            <a:r>
              <a:rPr lang="pl-PL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Olsztynie.</a:t>
            </a:r>
          </a:p>
          <a:p>
            <a:pPr marL="109728" indent="0">
              <a:buNone/>
            </a:pPr>
            <a:r>
              <a:rPr lang="pl-PL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Pomnik 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znajduje się w tym samym miejscu, w którym od 1928 roku stał pomnik upamiętniający niemieckie zwycięstwo w plebiscycie 11 lipca 1920 roku.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pl-PL" sz="3200" b="0" dirty="0">
                <a:effectLst/>
              </a:rPr>
              <a:t>Pomnik poświęcony Bohaterom Walk o Wyzwolenie Narodowe i Społeczne Warmii i Mazur</a:t>
            </a:r>
            <a:endParaRPr lang="pl-PL" sz="3200" b="0" dirty="0"/>
          </a:p>
        </p:txBody>
      </p:sp>
    </p:spTree>
    <p:extLst>
      <p:ext uri="{BB962C8B-B14F-4D97-AF65-F5344CB8AC3E}">
        <p14:creationId xmlns:p14="http://schemas.microsoft.com/office/powerpoint/2010/main" val="1304285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178696" cy="4525963"/>
          </a:xfrm>
        </p:spPr>
        <p:txBody>
          <a:bodyPr/>
          <a:lstStyle/>
          <a:p>
            <a:pPr marL="109728" indent="0">
              <a:buNone/>
            </a:pPr>
            <a:r>
              <a:rPr lang="pl-PL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Autor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Bolesław </a:t>
            </a:r>
            <a:r>
              <a:rPr lang="pl-PL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Marschall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data powstania: 1980 r., lokalizacja: Ośrodek Badań Naukowych im. Wojciecha Kętrzyńskiego, ul. Partyzantów 87 w Olsztynie.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r>
              <a:rPr lang="pl-PL" dirty="0">
                <a:effectLst/>
              </a:rPr>
              <a:t>Tablica pamiątkowa Domu Polskiego</a:t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5223768" cy="3917826"/>
          </a:xfrm>
        </p:spPr>
      </p:pic>
    </p:spTree>
    <p:extLst>
      <p:ext uri="{BB962C8B-B14F-4D97-AF65-F5344CB8AC3E}">
        <p14:creationId xmlns:p14="http://schemas.microsoft.com/office/powerpoint/2010/main" val="1361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2530624" cy="4525963"/>
          </a:xfrm>
        </p:spPr>
        <p:txBody>
          <a:bodyPr/>
          <a:lstStyle/>
          <a:p>
            <a:pPr marL="109728" indent="0">
              <a:buNone/>
            </a:pPr>
            <a:r>
              <a:rPr lang="pl-PL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Autor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Edward </a:t>
            </a:r>
            <a:r>
              <a:rPr lang="pl-PL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Jurjewicz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data powstania: 2006 r., lokalizacja: Brama Górna, ul. Staromiejska 1 w Olsztynie.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5746078" cy="3816424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r>
              <a:rPr lang="pl-PL" dirty="0">
                <a:effectLst/>
              </a:rPr>
              <a:t>Tablica pamiątkowa Wojciecha Kętrzyńskiego</a:t>
            </a:r>
            <a:br>
              <a:rPr lang="pl-PL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14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476124" cy="4968552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427984" y="3356992"/>
            <a:ext cx="4038600" cy="2578291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pl-PL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Autor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Edward </a:t>
            </a:r>
            <a:r>
              <a:rPr lang="pl-PL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Jurjewicz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data powstania: 2008 r., lokalizacja: Urząd Marszałkowski Województwa Warmińsko-Mazurskiego, ul. E. Plater 1 w Olsztynie</a:t>
            </a:r>
            <a:r>
              <a:rPr lang="pl-PL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pl-PL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779912" y="332656"/>
            <a:ext cx="5364088" cy="2088232"/>
          </a:xfrm>
        </p:spPr>
        <p:txBody>
          <a:bodyPr>
            <a:normAutofit fontScale="90000"/>
          </a:bodyPr>
          <a:lstStyle/>
          <a:p>
            <a:r>
              <a:rPr lang="pl-PL" b="0" dirty="0">
                <a:effectLst/>
              </a:rPr>
              <a:t>Tablica pamiątkowa poświęcona Marszałkowi Józefowi Piłsudskiemu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3310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579963" cy="5390058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4008" y="3645024"/>
            <a:ext cx="4038600" cy="257829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pl-PL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Autor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Edward </a:t>
            </a:r>
            <a:r>
              <a:rPr lang="pl-PL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Jurjewicz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data powstania: 1968 r., lokalizacja: ul. Towarowa, koło </a:t>
            </a:r>
            <a:r>
              <a:rPr lang="pl-PL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OZGraf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Olsztyńskich Zakładów Graficznych.</a:t>
            </a: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309120" y="170080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pl-PL" b="0" dirty="0">
                <a:effectLst/>
              </a:rPr>
              <a:t>Pomnik Seweryna Pieniężnego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15743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pl-PL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utor</a:t>
            </a:r>
            <a:r>
              <a:rPr lang="pl-PL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Hubert Maciejczyk, data powstania: 1978 r., lokalizacja: Plac Jedności Słowiańskiej w Olsztynie.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295957" cy="4962453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dirty="0">
                <a:effectLst/>
              </a:rPr>
              <a:t>Popiersie Michała Lengowskiego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0484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5953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4">
      <a:dk1>
        <a:srgbClr val="FFFFFF"/>
      </a:dk1>
      <a:lt1>
        <a:sysClr val="window" lastClr="FFFFFF"/>
      </a:lt1>
      <a:dk2>
        <a:srgbClr val="900000"/>
      </a:dk2>
      <a:lt2>
        <a:srgbClr val="E6545B"/>
      </a:lt2>
      <a:accent1>
        <a:srgbClr val="C00000"/>
      </a:accent1>
      <a:accent2>
        <a:srgbClr val="DA1F28"/>
      </a:accent2>
      <a:accent3>
        <a:srgbClr val="EB641B"/>
      </a:accent3>
      <a:accent4>
        <a:srgbClr val="F3A276"/>
      </a:accent4>
      <a:accent5>
        <a:srgbClr val="EB757B"/>
      </a:accent5>
      <a:accent6>
        <a:srgbClr val="A3171E"/>
      </a:accent6>
      <a:hlink>
        <a:srgbClr val="C00000"/>
      </a:hlink>
      <a:folHlink>
        <a:srgbClr val="FF000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233</Words>
  <Application>Microsoft Office PowerPoint</Application>
  <PresentationFormat>Pokaz na ekranie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Hol</vt:lpstr>
      <vt:lpstr>Biało – czerwone pomniki</vt:lpstr>
      <vt:lpstr>Pomnik poświęcony Bogumiłowi Lince</vt:lpstr>
      <vt:lpstr>Pomnik poświęcony Bohaterom Walk o Wyzwolenie Narodowe i Społeczne Warmii i Mazur</vt:lpstr>
      <vt:lpstr> Tablica pamiątkowa Domu Polskiego </vt:lpstr>
      <vt:lpstr> Tablica pamiątkowa Wojciecha Kętrzyńskiego </vt:lpstr>
      <vt:lpstr>Tablica pamiątkowa poświęcona Marszałkowi Józefowi Piłsudskiemu</vt:lpstr>
      <vt:lpstr>Pomnik Seweryna Pieniężnego</vt:lpstr>
      <vt:lpstr>Popiersie Michała Lengowskiego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Biało – czerwone pomniki</dc:title>
  <dc:creator>Samsung</dc:creator>
  <cp:lastModifiedBy>Samsung</cp:lastModifiedBy>
  <cp:revision>5</cp:revision>
  <dcterms:created xsi:type="dcterms:W3CDTF">2018-10-28T17:34:57Z</dcterms:created>
  <dcterms:modified xsi:type="dcterms:W3CDTF">2018-10-29T05:41:22Z</dcterms:modified>
</cp:coreProperties>
</file>