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6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B9D0-D6F8-46DA-81BA-9313F7101BC8}" type="datetimeFigureOut">
              <a:rPr lang="pl-PL" smtClean="0"/>
              <a:pPr/>
              <a:t>2018-10-23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0D82-7CBE-4DD5-B377-0CA174C88F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B9D0-D6F8-46DA-81BA-9313F7101BC8}" type="datetimeFigureOut">
              <a:rPr lang="pl-PL" smtClean="0"/>
              <a:pPr/>
              <a:t>2018-10-23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0D82-7CBE-4DD5-B377-0CA174C88F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B9D0-D6F8-46DA-81BA-9313F7101BC8}" type="datetimeFigureOut">
              <a:rPr lang="pl-PL" smtClean="0"/>
              <a:pPr/>
              <a:t>2018-10-23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0D82-7CBE-4DD5-B377-0CA174C88F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B9D0-D6F8-46DA-81BA-9313F7101BC8}" type="datetimeFigureOut">
              <a:rPr lang="pl-PL" smtClean="0"/>
              <a:pPr/>
              <a:t>2018-10-23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0D82-7CBE-4DD5-B377-0CA174C88F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B9D0-D6F8-46DA-81BA-9313F7101BC8}" type="datetimeFigureOut">
              <a:rPr lang="pl-PL" smtClean="0"/>
              <a:pPr/>
              <a:t>2018-10-23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0D82-7CBE-4DD5-B377-0CA174C88F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B9D0-D6F8-46DA-81BA-9313F7101BC8}" type="datetimeFigureOut">
              <a:rPr lang="pl-PL" smtClean="0"/>
              <a:pPr/>
              <a:t>2018-10-23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0D82-7CBE-4DD5-B377-0CA174C88F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B9D0-D6F8-46DA-81BA-9313F7101BC8}" type="datetimeFigureOut">
              <a:rPr lang="pl-PL" smtClean="0"/>
              <a:pPr/>
              <a:t>2018-10-23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0D82-7CBE-4DD5-B377-0CA174C88F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B9D0-D6F8-46DA-81BA-9313F7101BC8}" type="datetimeFigureOut">
              <a:rPr lang="pl-PL" smtClean="0"/>
              <a:pPr/>
              <a:t>2018-10-23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0D82-7CBE-4DD5-B377-0CA174C88F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B9D0-D6F8-46DA-81BA-9313F7101BC8}" type="datetimeFigureOut">
              <a:rPr lang="pl-PL" smtClean="0"/>
              <a:pPr/>
              <a:t>2018-10-23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0D82-7CBE-4DD5-B377-0CA174C88F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B9D0-D6F8-46DA-81BA-9313F7101BC8}" type="datetimeFigureOut">
              <a:rPr lang="pl-PL" smtClean="0"/>
              <a:pPr/>
              <a:t>2018-10-23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0D82-7CBE-4DD5-B377-0CA174C88F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B9D0-D6F8-46DA-81BA-9313F7101BC8}" type="datetimeFigureOut">
              <a:rPr lang="pl-PL" smtClean="0"/>
              <a:pPr/>
              <a:t>2018-10-23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0D82-7CBE-4DD5-B377-0CA174C88F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EB9D0-D6F8-46DA-81BA-9313F7101BC8}" type="datetimeFigureOut">
              <a:rPr lang="pl-PL" smtClean="0"/>
              <a:pPr/>
              <a:t>2018-10-23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B0D82-7CBE-4DD5-B377-0CA174C88F3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872207"/>
          </a:xfrm>
        </p:spPr>
        <p:txBody>
          <a:bodyPr>
            <a:noAutofit/>
          </a:bodyPr>
          <a:lstStyle/>
          <a:p>
            <a:r>
              <a:rPr lang="pl-PL" sz="6000" b="1" i="1" dirty="0" smtClean="0"/>
              <a:t>WSPÓŁTWÓRCY NIEPODLEGŁOŚCI</a:t>
            </a:r>
            <a:endParaRPr lang="pl-PL" sz="6000" b="1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196680"/>
            <a:ext cx="7376864" cy="1752600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chemeClr val="tx1"/>
                </a:solidFill>
              </a:rPr>
              <a:t>		</a:t>
            </a:r>
            <a:r>
              <a:rPr lang="pl-PL" dirty="0" smtClean="0">
                <a:solidFill>
                  <a:schemeClr val="tx1"/>
                </a:solidFill>
              </a:rPr>
              <a:t>	Wykonały</a:t>
            </a:r>
            <a:r>
              <a:rPr lang="pl-PL" dirty="0" smtClean="0">
                <a:solidFill>
                  <a:schemeClr val="tx1"/>
                </a:solidFill>
              </a:rPr>
              <a:t>:</a:t>
            </a:r>
          </a:p>
          <a:p>
            <a:pPr algn="r"/>
            <a:r>
              <a:rPr lang="pl-PL" dirty="0" smtClean="0">
                <a:solidFill>
                  <a:schemeClr val="tx1"/>
                </a:solidFill>
              </a:rPr>
              <a:t>Górecka Weronika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			   </a:t>
            </a:r>
            <a:r>
              <a:rPr lang="pl-PL" dirty="0" smtClean="0">
                <a:solidFill>
                  <a:schemeClr val="tx1"/>
                </a:solidFill>
              </a:rPr>
              <a:t>          Zinkiewicz </a:t>
            </a:r>
            <a:r>
              <a:rPr lang="pl-PL" dirty="0" smtClean="0">
                <a:solidFill>
                  <a:schemeClr val="tx1"/>
                </a:solidFill>
              </a:rPr>
              <a:t>Agata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Pomnik</a:t>
            </a:r>
            <a:r>
              <a:rPr lang="pl-PL" sz="3600" dirty="0" smtClean="0"/>
              <a:t> </a:t>
            </a:r>
            <a:br>
              <a:rPr lang="pl-PL" sz="3600" dirty="0" smtClean="0"/>
            </a:br>
            <a:r>
              <a:rPr lang="pl-PL" sz="3600" dirty="0" smtClean="0"/>
              <a:t>„Bohaterom Walki o Wyzwolenie Narodowe i Społeczne Warmii i Mazur”</a:t>
            </a:r>
            <a:endParaRPr lang="pl-PL" sz="3600" dirty="0"/>
          </a:p>
        </p:txBody>
      </p:sp>
      <p:pic>
        <p:nvPicPr>
          <p:cNvPr id="7" name="Symbol zastępczy zawartości 6" descr="DSC_06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276872"/>
            <a:ext cx="411618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DSC_06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1" y="2276872"/>
            <a:ext cx="422370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le tekstowe 8"/>
          <p:cNvSpPr txBox="1"/>
          <p:nvPr/>
        </p:nvSpPr>
        <p:spPr>
          <a:xfrm>
            <a:off x="539552" y="5229200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Pomnik odsłonięto 27 sierpnia 1972 roku, w 50. rocznicę powstania Związku Polaków w Niemczech. Autorem monumentu jest Bolesław Marschall, artysta, który od 1963 roku jest związany z Olsztynem oraz Reszlem. Pomnik powstał ze 130 tonowego bloku skalnego i stoi w miejscu wcześniejszego niemieckiego pomnika plebiscytowego. 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 smtClean="0"/>
              <a:t>Pomnik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p</a:t>
            </a:r>
            <a:r>
              <a:rPr lang="pl-PL" sz="3600" dirty="0" smtClean="0"/>
              <a:t>oświęcony ofiarom II wojny światowej </a:t>
            </a:r>
            <a:endParaRPr lang="pl-PL" sz="3600" b="1" dirty="0"/>
          </a:p>
        </p:txBody>
      </p:sp>
      <p:pic>
        <p:nvPicPr>
          <p:cNvPr id="10" name="Symbol zastępczy zawartości 9" descr="DSC_06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20562"/>
            <a:ext cx="4038600" cy="2685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ymbol zastępczy zawartości 8" descr="DSC_061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20562"/>
            <a:ext cx="4038600" cy="2685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pole tekstowe 11"/>
          <p:cNvSpPr txBox="1"/>
          <p:nvPr/>
        </p:nvSpPr>
        <p:spPr>
          <a:xfrm>
            <a:off x="467544" y="558924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i="1" dirty="0" smtClean="0"/>
              <a:t>Pomnik poświęcony ofiarom II wojny </a:t>
            </a:r>
            <a:r>
              <a:rPr lang="pl-PL" i="1" dirty="0" smtClean="0"/>
              <a:t>światowej.</a:t>
            </a:r>
            <a:r>
              <a:rPr lang="pl-PL" dirty="0" smtClean="0"/>
              <a:t>  Powstał on w latach 70-tych XX wieku, a jego autorem jest </a:t>
            </a:r>
            <a:r>
              <a:rPr lang="pl-PL" dirty="0" smtClean="0"/>
              <a:t>Bolesław </a:t>
            </a:r>
            <a:r>
              <a:rPr lang="pl-PL" dirty="0" smtClean="0"/>
              <a:t>Marschall. </a:t>
            </a:r>
            <a:r>
              <a:rPr lang="pl-PL" dirty="0" smtClean="0"/>
              <a:t>D</a:t>
            </a:r>
            <a:r>
              <a:rPr lang="pl-PL" dirty="0" smtClean="0"/>
              <a:t>awniej nazwany pomnikiem </a:t>
            </a:r>
            <a:r>
              <a:rPr lang="pl-PL" i="1" dirty="0" smtClean="0"/>
              <a:t>Ofiarom terroru </a:t>
            </a:r>
            <a:r>
              <a:rPr lang="pl-PL" i="1" dirty="0" smtClean="0"/>
              <a:t>hitlerowskiego</a:t>
            </a:r>
            <a:r>
              <a:rPr lang="pl-PL" dirty="0" smtClean="0"/>
              <a:t>. Zlokalizowany na Cmentarzu </a:t>
            </a:r>
            <a:r>
              <a:rPr lang="pl-PL" dirty="0" smtClean="0"/>
              <a:t>Ofiar Terroru Hitlerowskiego</a:t>
            </a:r>
            <a:r>
              <a:rPr lang="pl-PL" dirty="0" smtClean="0"/>
              <a:t>, przy </a:t>
            </a:r>
            <a:r>
              <a:rPr lang="pl-PL" dirty="0" smtClean="0"/>
              <a:t>ul. J. Baczewskiego w Olsztynie.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 smtClean="0"/>
              <a:t>Pomnik</a:t>
            </a:r>
            <a:br>
              <a:rPr lang="pl-PL" sz="3600" b="1" dirty="0" smtClean="0"/>
            </a:br>
            <a:r>
              <a:rPr lang="pl-PL" sz="3600" dirty="0" smtClean="0"/>
              <a:t>„Bohaterom Powstania Warszawskiego”</a:t>
            </a:r>
            <a:endParaRPr lang="pl-PL" sz="3600" b="1" dirty="0"/>
          </a:p>
        </p:txBody>
      </p:sp>
      <p:pic>
        <p:nvPicPr>
          <p:cNvPr id="5" name="Symbol zastępczy zawartości 4" descr="DSC_06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92896"/>
            <a:ext cx="4038600" cy="2685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Symbol zastępczy zawartości 5" descr="DSC_06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20562"/>
            <a:ext cx="4038600" cy="2685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pole tekstowe 7"/>
          <p:cNvSpPr txBox="1"/>
          <p:nvPr/>
        </p:nvSpPr>
        <p:spPr>
          <a:xfrm>
            <a:off x="467544" y="573325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/>
              <a:t>Kamień pamiątkowy poświęcony Bohaterom Powstania </a:t>
            </a:r>
            <a:r>
              <a:rPr lang="pl-PL" i="1" dirty="0" smtClean="0"/>
              <a:t>Warszawskiego</a:t>
            </a:r>
            <a:r>
              <a:rPr lang="pl-PL" dirty="0" smtClean="0"/>
              <a:t>. Zlokalizowany </a:t>
            </a:r>
            <a:r>
              <a:rPr lang="pl-PL" dirty="0" smtClean="0"/>
              <a:t>przy skrzyżowaniu </a:t>
            </a:r>
            <a:r>
              <a:rPr lang="pl-PL" dirty="0" smtClean="0"/>
              <a:t>ulicy </a:t>
            </a:r>
            <a:r>
              <a:rPr lang="pl-PL" dirty="0" smtClean="0"/>
              <a:t>Sybiraków i Jagiellońskiej w Olsztynie.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 smtClean="0"/>
              <a:t>Kamień</a:t>
            </a:r>
            <a:br>
              <a:rPr lang="pl-PL" sz="3600" b="1" dirty="0" smtClean="0"/>
            </a:br>
            <a:r>
              <a:rPr lang="pl-PL" sz="3600" dirty="0" smtClean="0"/>
              <a:t>p</a:t>
            </a:r>
            <a:r>
              <a:rPr lang="pl-PL" sz="3600" dirty="0" smtClean="0"/>
              <a:t>amiątkowy poświęcony ofiarom Katynia</a:t>
            </a:r>
            <a:endParaRPr lang="pl-PL" sz="3600" b="1" dirty="0"/>
          </a:p>
        </p:txBody>
      </p:sp>
      <p:pic>
        <p:nvPicPr>
          <p:cNvPr id="5" name="Symbol zastępczy zawartości 4" descr="DSC_06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20562"/>
            <a:ext cx="4038600" cy="2685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Symbol zastępczy zawartości 7" descr="DSC_06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4615401" y="2161465"/>
            <a:ext cx="4038600" cy="2685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pole tekstowe 8"/>
          <p:cNvSpPr txBox="1"/>
          <p:nvPr/>
        </p:nvSpPr>
        <p:spPr>
          <a:xfrm>
            <a:off x="467544" y="566124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Położony na placu ofiar Katynia. Poświęcony polskim jeńcom wojskowym rozstrzelanym w 1940 roku przez NKWD.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 smtClean="0"/>
              <a:t>Kamień</a:t>
            </a:r>
            <a:br>
              <a:rPr lang="pl-PL" sz="3600" b="1" dirty="0" smtClean="0"/>
            </a:br>
            <a:r>
              <a:rPr lang="pl-PL" sz="3600" dirty="0" smtClean="0"/>
              <a:t>p</a:t>
            </a:r>
            <a:r>
              <a:rPr lang="pl-PL" sz="3600" dirty="0" smtClean="0"/>
              <a:t>amiątkowy</a:t>
            </a:r>
            <a:r>
              <a:rPr lang="pl-PL" sz="3600" b="1" dirty="0" smtClean="0"/>
              <a:t> </a:t>
            </a:r>
            <a:r>
              <a:rPr lang="pl-PL" sz="3600" dirty="0" smtClean="0"/>
              <a:t>p</a:t>
            </a:r>
            <a:r>
              <a:rPr lang="pl-PL" sz="3600" dirty="0" smtClean="0"/>
              <a:t>oświęcony inwalidom wojennym</a:t>
            </a:r>
            <a:endParaRPr lang="pl-PL" sz="3600" b="1" dirty="0"/>
          </a:p>
        </p:txBody>
      </p:sp>
      <p:pic>
        <p:nvPicPr>
          <p:cNvPr id="5" name="Symbol zastępczy zawartości 4" descr="DSC_06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276872"/>
            <a:ext cx="4038600" cy="2685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ymbol zastępczy zawartości 5" descr="DSC_06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76872"/>
            <a:ext cx="4038600" cy="2685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467544" y="558924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i="1" dirty="0" smtClean="0"/>
              <a:t>Kamień poświęcony inwalidom </a:t>
            </a:r>
            <a:r>
              <a:rPr lang="pl-PL" i="1" dirty="0" smtClean="0"/>
              <a:t>wojennym</a:t>
            </a:r>
            <a:r>
              <a:rPr lang="pl-PL" dirty="0" smtClean="0"/>
              <a:t>,</a:t>
            </a:r>
            <a:r>
              <a:rPr lang="pl-PL" dirty="0" smtClean="0"/>
              <a:t> powstał w 1997 r. Zlokalizowany na Placu </a:t>
            </a:r>
            <a:r>
              <a:rPr lang="pl-PL" dirty="0" smtClean="0"/>
              <a:t>Inwalidów - skrzyżowanie al. Marsz. J. </a:t>
            </a:r>
            <a:r>
              <a:rPr lang="pl-PL" dirty="0" smtClean="0"/>
              <a:t>Piłsudskiego oraz </a:t>
            </a:r>
            <a:r>
              <a:rPr lang="pl-PL" dirty="0" smtClean="0"/>
              <a:t>ul. </a:t>
            </a:r>
            <a:r>
              <a:rPr lang="pl-PL" dirty="0" smtClean="0"/>
              <a:t>Dworcowej </a:t>
            </a:r>
            <a:r>
              <a:rPr lang="pl-PL" dirty="0" smtClean="0"/>
              <a:t>w Olsztynie.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4000" b="1" dirty="0" smtClean="0"/>
              <a:t>Głaz</a:t>
            </a:r>
            <a:br>
              <a:rPr lang="pl-PL" sz="4000" b="1" dirty="0" smtClean="0"/>
            </a:br>
            <a:r>
              <a:rPr lang="pl-PL" sz="4000" dirty="0" smtClean="0"/>
              <a:t>p</a:t>
            </a:r>
            <a:r>
              <a:rPr lang="pl-PL" sz="4000" dirty="0" smtClean="0"/>
              <a:t>amiątkowy poświęcony 40-stej rocznicy powrotu Warmii i Mazur do Macierzy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endParaRPr lang="pl-PL" sz="3600" b="1" dirty="0"/>
          </a:p>
        </p:txBody>
      </p:sp>
      <p:pic>
        <p:nvPicPr>
          <p:cNvPr id="5" name="Symbol zastępczy zawartości 4" descr="DSC_06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20562"/>
            <a:ext cx="4038600" cy="2685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Symbol zastępczy zawartości 5" descr="DSC_066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20562"/>
            <a:ext cx="4038600" cy="2685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pole tekstowe 6"/>
          <p:cNvSpPr txBox="1"/>
          <p:nvPr/>
        </p:nvSpPr>
        <p:spPr>
          <a:xfrm>
            <a:off x="539552" y="566124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i="1" dirty="0" smtClean="0"/>
              <a:t>Kamień upamiętniający </a:t>
            </a:r>
            <a:r>
              <a:rPr lang="pl-PL" i="1" dirty="0" smtClean="0"/>
              <a:t>40-tą </a:t>
            </a:r>
            <a:r>
              <a:rPr lang="pl-PL" i="1" dirty="0" smtClean="0"/>
              <a:t>rocznicę powrotu Warmii i Mazur do </a:t>
            </a:r>
            <a:r>
              <a:rPr lang="pl-PL" i="1" dirty="0" smtClean="0"/>
              <a:t>Macierzy</a:t>
            </a:r>
            <a:r>
              <a:rPr lang="pl-PL" dirty="0" smtClean="0"/>
              <a:t>. Autorem jest </a:t>
            </a:r>
            <a:r>
              <a:rPr lang="pl-PL" dirty="0" smtClean="0"/>
              <a:t>Edward Jurjewicz, </a:t>
            </a:r>
            <a:r>
              <a:rPr lang="pl-PL" dirty="0" smtClean="0"/>
              <a:t>pomnik powstał w </a:t>
            </a:r>
            <a:r>
              <a:rPr lang="pl-PL" dirty="0" smtClean="0"/>
              <a:t>1985 r</a:t>
            </a:r>
            <a:r>
              <a:rPr lang="pl-PL" dirty="0" smtClean="0"/>
              <a:t>. Zlokalizowany na skrzyżowaniu </a:t>
            </a:r>
            <a:r>
              <a:rPr lang="pl-PL" dirty="0" smtClean="0"/>
              <a:t>al. Marsz. J. Piłsudskiego </a:t>
            </a:r>
            <a:r>
              <a:rPr lang="pl-PL" dirty="0" smtClean="0"/>
              <a:t>oraz </a:t>
            </a:r>
            <a:r>
              <a:rPr lang="pl-PL" dirty="0" smtClean="0"/>
              <a:t>ul. </a:t>
            </a:r>
            <a:r>
              <a:rPr lang="pl-PL" dirty="0" smtClean="0"/>
              <a:t>Dworcowej </a:t>
            </a:r>
            <a:r>
              <a:rPr lang="pl-PL" dirty="0" smtClean="0"/>
              <a:t>w Olsztynie.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 smtClean="0"/>
              <a:t>Tablica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pamiątkowa poświęcona Józefowi Piłsudskiemu</a:t>
            </a:r>
            <a:endParaRPr lang="pl-PL" sz="3600" b="1" dirty="0"/>
          </a:p>
        </p:txBody>
      </p:sp>
      <p:pic>
        <p:nvPicPr>
          <p:cNvPr id="5" name="Symbol zastępczy zawartości 4" descr="DSC_06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38936" y="2377489"/>
            <a:ext cx="4038600" cy="2685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ymbol zastępczy zawartości 5" descr="DSC_066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4615401" y="2377489"/>
            <a:ext cx="4038600" cy="2685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ole tekstowe 6"/>
          <p:cNvSpPr txBox="1"/>
          <p:nvPr/>
        </p:nvSpPr>
        <p:spPr>
          <a:xfrm>
            <a:off x="467544" y="5805264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i="1" dirty="0" smtClean="0"/>
              <a:t>Tablica pamiątkowa poświęcona Marszałkowi Józefowi </a:t>
            </a:r>
            <a:r>
              <a:rPr lang="pl-PL" i="1" dirty="0" smtClean="0"/>
              <a:t>Piłsudskiemu</a:t>
            </a:r>
            <a:r>
              <a:rPr lang="pl-PL" dirty="0" smtClean="0"/>
              <a:t>. Autorem jest </a:t>
            </a:r>
            <a:r>
              <a:rPr lang="pl-PL" dirty="0" smtClean="0"/>
              <a:t>Edward Jurjewicz</a:t>
            </a:r>
            <a:r>
              <a:rPr lang="pl-PL" dirty="0" smtClean="0"/>
              <a:t>, powstał w </a:t>
            </a:r>
            <a:r>
              <a:rPr lang="pl-PL" dirty="0" smtClean="0"/>
              <a:t>2008 r</a:t>
            </a:r>
            <a:r>
              <a:rPr lang="pl-PL" dirty="0" smtClean="0"/>
              <a:t>. Zlokalizowana na Urzędzie Marszałkowskim </a:t>
            </a:r>
            <a:r>
              <a:rPr lang="pl-PL" dirty="0" smtClean="0"/>
              <a:t>Województwa </a:t>
            </a:r>
            <a:r>
              <a:rPr lang="pl-PL" dirty="0" smtClean="0"/>
              <a:t>Warmińsko-Mazurskiego przy </a:t>
            </a:r>
            <a:r>
              <a:rPr lang="pl-PL" dirty="0" smtClean="0"/>
              <a:t>ul. E. Plater 1 w Olsztynie.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 smtClean="0"/>
              <a:t>Tablica</a:t>
            </a:r>
            <a:br>
              <a:rPr lang="pl-PL" sz="3600" b="1" dirty="0" smtClean="0"/>
            </a:br>
            <a:r>
              <a:rPr lang="pl-PL" sz="3600" dirty="0" smtClean="0"/>
              <a:t>p</a:t>
            </a:r>
            <a:r>
              <a:rPr lang="pl-PL" sz="3600" dirty="0" smtClean="0"/>
              <a:t>amiątkowa bojowników o polskość Warmii i Mazur</a:t>
            </a:r>
            <a:endParaRPr lang="pl-PL" sz="3600" b="1" dirty="0"/>
          </a:p>
        </p:txBody>
      </p:sp>
      <p:pic>
        <p:nvPicPr>
          <p:cNvPr id="6" name="Symbol zastępczy zawartości 5" descr="DSC_06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581262" y="2323394"/>
            <a:ext cx="4145513" cy="2756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755576" y="5805264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i="1" dirty="0" smtClean="0"/>
              <a:t>Tablica pamiątkowa poświęcona bojownikom o polskość Warmii i Mazur</a:t>
            </a:r>
            <a:r>
              <a:rPr lang="pl-PL" i="1" dirty="0" smtClean="0"/>
              <a:t>,</a:t>
            </a:r>
            <a:r>
              <a:rPr lang="pl-PL" dirty="0" smtClean="0"/>
              <a:t> autorem jest Korpelski. Powstał w </a:t>
            </a:r>
            <a:r>
              <a:rPr lang="pl-PL" dirty="0" smtClean="0"/>
              <a:t>1965 r</a:t>
            </a:r>
            <a:r>
              <a:rPr lang="pl-PL" dirty="0" smtClean="0"/>
              <a:t>. Zlokalizowana na Zamku </a:t>
            </a:r>
            <a:r>
              <a:rPr lang="pl-PL" dirty="0" smtClean="0"/>
              <a:t>Kapituły </a:t>
            </a:r>
            <a:r>
              <a:rPr lang="pl-PL" dirty="0" smtClean="0"/>
              <a:t>Warmińskiej na </a:t>
            </a:r>
            <a:r>
              <a:rPr lang="pl-PL" dirty="0" smtClean="0"/>
              <a:t>ul. </a:t>
            </a:r>
            <a:r>
              <a:rPr lang="pl-PL" dirty="0" smtClean="0"/>
              <a:t>Zamkowej </a:t>
            </a:r>
            <a:r>
              <a:rPr lang="pl-PL" dirty="0" smtClean="0"/>
              <a:t>w Olsztynie.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273</Words>
  <Application>Microsoft Office PowerPoint</Application>
  <PresentationFormat>Pokaz na ekranie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WSPÓŁTWÓRCY NIEPODLEGŁOŚCI</vt:lpstr>
      <vt:lpstr>Pomnik  „Bohaterom Walki o Wyzwolenie Narodowe i Społeczne Warmii i Mazur”</vt:lpstr>
      <vt:lpstr>Pomnik poświęcony ofiarom II wojny światowej </vt:lpstr>
      <vt:lpstr>Pomnik „Bohaterom Powstania Warszawskiego”</vt:lpstr>
      <vt:lpstr>Kamień pamiątkowy poświęcony ofiarom Katynia</vt:lpstr>
      <vt:lpstr>Kamień pamiątkowy poświęcony inwalidom wojennym</vt:lpstr>
      <vt:lpstr> Głaz pamiątkowy poświęcony 40-stej rocznicy powrotu Warmii i Mazur do Macierzy </vt:lpstr>
      <vt:lpstr>Tablica pamiątkowa poświęcona Józefowi Piłsudskiemu</vt:lpstr>
      <vt:lpstr>Tablica pamiątkowa bojowników o polskość Warmii i Mazur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MISIU KOLOROWY</dc:creator>
  <cp:lastModifiedBy>MISIU KOLOROWY</cp:lastModifiedBy>
  <cp:revision>23</cp:revision>
  <dcterms:created xsi:type="dcterms:W3CDTF">2018-10-19T04:52:57Z</dcterms:created>
  <dcterms:modified xsi:type="dcterms:W3CDTF">2018-10-23T17:41:08Z</dcterms:modified>
</cp:coreProperties>
</file>