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84" r:id="rId4"/>
    <p:sldId id="258" r:id="rId5"/>
    <p:sldId id="285" r:id="rId6"/>
    <p:sldId id="259" r:id="rId7"/>
    <p:sldId id="286" r:id="rId8"/>
    <p:sldId id="260" r:id="rId9"/>
    <p:sldId id="262" r:id="rId10"/>
    <p:sldId id="289" r:id="rId11"/>
    <p:sldId id="263" r:id="rId12"/>
    <p:sldId id="264" r:id="rId13"/>
    <p:sldId id="265" r:id="rId14"/>
    <p:sldId id="292" r:id="rId15"/>
    <p:sldId id="266" r:id="rId16"/>
    <p:sldId id="293" r:id="rId17"/>
    <p:sldId id="267" r:id="rId18"/>
    <p:sldId id="294" r:id="rId19"/>
    <p:sldId id="268" r:id="rId20"/>
    <p:sldId id="269" r:id="rId21"/>
    <p:sldId id="270" r:id="rId22"/>
    <p:sldId id="297" r:id="rId23"/>
    <p:sldId id="271" r:id="rId24"/>
    <p:sldId id="272" r:id="rId25"/>
    <p:sldId id="273" r:id="rId26"/>
    <p:sldId id="274" r:id="rId27"/>
    <p:sldId id="300" r:id="rId28"/>
    <p:sldId id="275" r:id="rId29"/>
    <p:sldId id="276" r:id="rId30"/>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2" autoAdjust="0"/>
    <p:restoredTop sz="94660"/>
  </p:normalViewPr>
  <p:slideViewPr>
    <p:cSldViewPr>
      <p:cViewPr varScale="1">
        <p:scale>
          <a:sx n="70" d="100"/>
          <a:sy n="70" d="100"/>
        </p:scale>
        <p:origin x="-1146" y="-90"/>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9" name="Podtytuł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l-PL" smtClean="0"/>
              <a:t>Kliknij, aby edytować styl wzorca podtytułu</a:t>
            </a:r>
            <a:endParaRPr kumimoji="0" lang="en-US"/>
          </a:p>
        </p:txBody>
      </p:sp>
      <p:sp>
        <p:nvSpPr>
          <p:cNvPr id="28" name="Tytuł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pl-PL" smtClean="0"/>
              <a:t>Kliknij, aby edytować styl</a:t>
            </a:r>
            <a:endParaRPr kumimoji="0" lang="en-US"/>
          </a:p>
        </p:txBody>
      </p:sp>
      <p:cxnSp>
        <p:nvCxnSpPr>
          <p:cNvPr id="8" name="Łącznik prostoliniowy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Łącznik prostoliniowy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Elipsa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Symbol zastępczy daty 14"/>
          <p:cNvSpPr>
            <a:spLocks noGrp="1"/>
          </p:cNvSpPr>
          <p:nvPr>
            <p:ph type="dt" sz="half" idx="10"/>
          </p:nvPr>
        </p:nvSpPr>
        <p:spPr/>
        <p:txBody>
          <a:bodyPr/>
          <a:lstStyle/>
          <a:p>
            <a:fld id="{347BB1FE-6852-4017-891B-655B430AE167}" type="datetimeFigureOut">
              <a:rPr lang="pl-PL" smtClean="0"/>
              <a:pPr/>
              <a:t>2018-12-19</a:t>
            </a:fld>
            <a:endParaRPr lang="pl-PL"/>
          </a:p>
        </p:txBody>
      </p:sp>
      <p:sp>
        <p:nvSpPr>
          <p:cNvPr id="16" name="Symbol zastępczy numeru slajdu 15"/>
          <p:cNvSpPr>
            <a:spLocks noGrp="1"/>
          </p:cNvSpPr>
          <p:nvPr>
            <p:ph type="sldNum" sz="quarter" idx="11"/>
          </p:nvPr>
        </p:nvSpPr>
        <p:spPr/>
        <p:txBody>
          <a:bodyPr/>
          <a:lstStyle/>
          <a:p>
            <a:fld id="{8CE1F78B-36C7-49A6-AF42-6921A9D14568}" type="slidenum">
              <a:rPr lang="pl-PL" smtClean="0"/>
              <a:pPr/>
              <a:t>‹#›</a:t>
            </a:fld>
            <a:endParaRPr lang="pl-PL"/>
          </a:p>
        </p:txBody>
      </p:sp>
      <p:sp>
        <p:nvSpPr>
          <p:cNvPr id="17" name="Symbol zastępczy stopki 16"/>
          <p:cNvSpPr>
            <a:spLocks noGrp="1"/>
          </p:cNvSpPr>
          <p:nvPr>
            <p:ph type="ftr" sz="quarter" idx="12"/>
          </p:nvPr>
        </p:nvSpPr>
        <p:spPr/>
        <p:txBody>
          <a:bodyPr/>
          <a:lstStyle/>
          <a:p>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p:txBody>
          <a:bodyPr vert="eaVer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p>
            <a:fld id="{347BB1FE-6852-4017-891B-655B430AE167}" type="datetimeFigureOut">
              <a:rPr lang="pl-PL" smtClean="0"/>
              <a:pPr/>
              <a:t>2018-12-19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8CE1F78B-36C7-49A6-AF42-6921A9D14568}"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p>
            <a:fld id="{347BB1FE-6852-4017-891B-655B430AE167}" type="datetimeFigureOut">
              <a:rPr lang="pl-PL" smtClean="0"/>
              <a:pPr/>
              <a:t>2018-12-19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8CE1F78B-36C7-49A6-AF42-6921A9D14568}" type="slidenum">
              <a:rPr lang="pl-PL" smtClean="0"/>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9" name="Symbol zastępczy zawartości 8"/>
          <p:cNvSpPr>
            <a:spLocks noGrp="1"/>
          </p:cNvSpPr>
          <p:nvPr>
            <p:ph idx="1"/>
          </p:nvPr>
        </p:nvSpPr>
        <p:spPr>
          <a:xfrm>
            <a:off x="457200" y="1524000"/>
            <a:ext cx="8229600" cy="4572000"/>
          </a:xfrm>
        </p:spPr>
        <p:txBody>
          <a:body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14" name="Symbol zastępczy daty 13"/>
          <p:cNvSpPr>
            <a:spLocks noGrp="1"/>
          </p:cNvSpPr>
          <p:nvPr>
            <p:ph type="dt" sz="half" idx="14"/>
          </p:nvPr>
        </p:nvSpPr>
        <p:spPr/>
        <p:txBody>
          <a:bodyPr/>
          <a:lstStyle/>
          <a:p>
            <a:fld id="{347BB1FE-6852-4017-891B-655B430AE167}" type="datetimeFigureOut">
              <a:rPr lang="pl-PL" smtClean="0"/>
              <a:pPr/>
              <a:t>2018-12-19</a:t>
            </a:fld>
            <a:endParaRPr lang="pl-PL"/>
          </a:p>
        </p:txBody>
      </p:sp>
      <p:sp>
        <p:nvSpPr>
          <p:cNvPr id="15" name="Symbol zastępczy numeru slajdu 14"/>
          <p:cNvSpPr>
            <a:spLocks noGrp="1"/>
          </p:cNvSpPr>
          <p:nvPr>
            <p:ph type="sldNum" sz="quarter" idx="15"/>
          </p:nvPr>
        </p:nvSpPr>
        <p:spPr/>
        <p:txBody>
          <a:bodyPr/>
          <a:lstStyle>
            <a:lvl1pPr algn="ctr">
              <a:defRPr/>
            </a:lvl1pPr>
          </a:lstStyle>
          <a:p>
            <a:fld id="{8CE1F78B-36C7-49A6-AF42-6921A9D14568}" type="slidenum">
              <a:rPr lang="pl-PL" smtClean="0"/>
              <a:pPr/>
              <a:t>‹#›</a:t>
            </a:fld>
            <a:endParaRPr lang="pl-PL"/>
          </a:p>
        </p:txBody>
      </p:sp>
      <p:sp>
        <p:nvSpPr>
          <p:cNvPr id="16" name="Symbol zastępczy stopki 15"/>
          <p:cNvSpPr>
            <a:spLocks noGrp="1"/>
          </p:cNvSpPr>
          <p:nvPr>
            <p:ph type="ftr" sz="quarter" idx="16"/>
          </p:nvPr>
        </p:nvSpPr>
        <p:spPr/>
        <p:txBody>
          <a:bodyPr/>
          <a:lstStyle/>
          <a:p>
            <a:endParaRPr lang="pl-PL"/>
          </a:p>
        </p:txBody>
      </p:sp>
      <p:sp>
        <p:nvSpPr>
          <p:cNvPr id="17" name="Tytuł 16"/>
          <p:cNvSpPr>
            <a:spLocks noGrp="1"/>
          </p:cNvSpPr>
          <p:nvPr>
            <p:ph type="title"/>
          </p:nvPr>
        </p:nvSpPr>
        <p:spPr/>
        <p:txBody>
          <a:bodyPr rtlCol="0" anchor="b" anchorCtr="0"/>
          <a:lstStyle/>
          <a:p>
            <a:r>
              <a:rPr kumimoji="0" lang="pl-PL" smtClean="0"/>
              <a:t>Kliknij, aby edytować styl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4" name="Symbol zastępczy daty 3"/>
          <p:cNvSpPr>
            <a:spLocks noGrp="1"/>
          </p:cNvSpPr>
          <p:nvPr>
            <p:ph type="dt" sz="half" idx="10"/>
          </p:nvPr>
        </p:nvSpPr>
        <p:spPr/>
        <p:txBody>
          <a:bodyPr/>
          <a:lstStyle/>
          <a:p>
            <a:fld id="{347BB1FE-6852-4017-891B-655B430AE167}" type="datetimeFigureOut">
              <a:rPr lang="pl-PL" smtClean="0"/>
              <a:pPr/>
              <a:t>2018-12-19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8CE1F78B-36C7-49A6-AF42-6921A9D14568}" type="slidenum">
              <a:rPr lang="pl-PL" smtClean="0"/>
              <a:pPr/>
              <a:t>‹#›</a:t>
            </a:fld>
            <a:endParaRPr lang="pl-PL"/>
          </a:p>
        </p:txBody>
      </p:sp>
      <p:sp>
        <p:nvSpPr>
          <p:cNvPr id="2" name="Tytuł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pl-PL" smtClean="0"/>
              <a:t>Kliknij, aby edytować styl</a:t>
            </a:r>
            <a:endParaRPr kumimoji="0" lang="en-US"/>
          </a:p>
        </p:txBody>
      </p:sp>
      <p:sp>
        <p:nvSpPr>
          <p:cNvPr id="3" name="Symbol zastępczy tekstu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l-PL" smtClean="0"/>
              <a:t>Kliknij, aby edytować style wzorca tekstu</a:t>
            </a:r>
          </a:p>
        </p:txBody>
      </p:sp>
      <p:cxnSp>
        <p:nvCxnSpPr>
          <p:cNvPr id="7" name="Łącznik prostoliniowy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5" name="Symbol zastępczy daty 4"/>
          <p:cNvSpPr>
            <a:spLocks noGrp="1"/>
          </p:cNvSpPr>
          <p:nvPr>
            <p:ph type="dt" sz="half" idx="10"/>
          </p:nvPr>
        </p:nvSpPr>
        <p:spPr/>
        <p:txBody>
          <a:bodyPr/>
          <a:lstStyle/>
          <a:p>
            <a:fld id="{347BB1FE-6852-4017-891B-655B430AE167}" type="datetimeFigureOut">
              <a:rPr lang="pl-PL" smtClean="0"/>
              <a:pPr/>
              <a:t>2018-12-19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8CE1F78B-36C7-49A6-AF42-6921A9D14568}" type="slidenum">
              <a:rPr lang="pl-PL" smtClean="0"/>
              <a:pPr/>
              <a:t>‹#›</a:t>
            </a:fld>
            <a:endParaRPr lang="pl-PL"/>
          </a:p>
        </p:txBody>
      </p:sp>
      <p:sp>
        <p:nvSpPr>
          <p:cNvPr id="2" name="Tytuł 1"/>
          <p:cNvSpPr>
            <a:spLocks noGrp="1"/>
          </p:cNvSpPr>
          <p:nvPr>
            <p:ph type="title"/>
          </p:nvPr>
        </p:nvSpPr>
        <p:spPr/>
        <p:txBody>
          <a:bodyPr/>
          <a:lstStyle/>
          <a:p>
            <a:r>
              <a:rPr kumimoji="0" lang="pl-PL" smtClean="0"/>
              <a:t>Kliknij, aby edytować styl</a:t>
            </a:r>
            <a:endParaRPr kumimoji="0" lang="en-US"/>
          </a:p>
        </p:txBody>
      </p:sp>
      <p:sp>
        <p:nvSpPr>
          <p:cNvPr id="11" name="Symbol zastępczy zawartości 10"/>
          <p:cNvSpPr>
            <a:spLocks noGrp="1"/>
          </p:cNvSpPr>
          <p:nvPr>
            <p:ph sz="half" idx="1"/>
          </p:nvPr>
        </p:nvSpPr>
        <p:spPr>
          <a:xfrm>
            <a:off x="457200" y="1524000"/>
            <a:ext cx="4059936" cy="4572000"/>
          </a:xfrm>
        </p:spPr>
        <p:txBody>
          <a:body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13" name="Symbol zastępczy zawartości 12"/>
          <p:cNvSpPr>
            <a:spLocks noGrp="1"/>
          </p:cNvSpPr>
          <p:nvPr>
            <p:ph sz="half" idx="2"/>
          </p:nvPr>
        </p:nvSpPr>
        <p:spPr>
          <a:xfrm>
            <a:off x="4648200" y="1524000"/>
            <a:ext cx="4059936" cy="4572000"/>
          </a:xfrm>
        </p:spPr>
        <p:txBody>
          <a:body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9" name="Symbol zastępczy numeru slajdu 8"/>
          <p:cNvSpPr>
            <a:spLocks noGrp="1"/>
          </p:cNvSpPr>
          <p:nvPr>
            <p:ph type="sldNum" sz="quarter" idx="12"/>
          </p:nvPr>
        </p:nvSpPr>
        <p:spPr/>
        <p:txBody>
          <a:bodyPr/>
          <a:lstStyle/>
          <a:p>
            <a:fld id="{8CE1F78B-36C7-49A6-AF42-6921A9D14568}" type="slidenum">
              <a:rPr lang="pl-PL" smtClean="0"/>
              <a:pPr/>
              <a:t>‹#›</a:t>
            </a:fld>
            <a:endParaRPr lang="pl-PL"/>
          </a:p>
        </p:txBody>
      </p:sp>
      <p:sp>
        <p:nvSpPr>
          <p:cNvPr id="8" name="Symbol zastępczy stopki 7"/>
          <p:cNvSpPr>
            <a:spLocks noGrp="1"/>
          </p:cNvSpPr>
          <p:nvPr>
            <p:ph type="ftr" sz="quarter" idx="11"/>
          </p:nvPr>
        </p:nvSpPr>
        <p:spPr/>
        <p:txBody>
          <a:bodyPr/>
          <a:lstStyle/>
          <a:p>
            <a:endParaRPr lang="pl-PL"/>
          </a:p>
        </p:txBody>
      </p:sp>
      <p:sp>
        <p:nvSpPr>
          <p:cNvPr id="7" name="Symbol zastępczy daty 6"/>
          <p:cNvSpPr>
            <a:spLocks noGrp="1"/>
          </p:cNvSpPr>
          <p:nvPr>
            <p:ph type="dt" sz="half" idx="10"/>
          </p:nvPr>
        </p:nvSpPr>
        <p:spPr/>
        <p:txBody>
          <a:bodyPr/>
          <a:lstStyle/>
          <a:p>
            <a:fld id="{347BB1FE-6852-4017-891B-655B430AE167}" type="datetimeFigureOut">
              <a:rPr lang="pl-PL" smtClean="0"/>
              <a:pPr/>
              <a:t>2018-12-19</a:t>
            </a:fld>
            <a:endParaRPr lang="pl-PL"/>
          </a:p>
        </p:txBody>
      </p:sp>
      <p:sp>
        <p:nvSpPr>
          <p:cNvPr id="3" name="Symbol zastępczy tekstu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l-PL" smtClean="0"/>
              <a:t>Kliknij, aby edytować style wzorca tekstu</a:t>
            </a:r>
          </a:p>
        </p:txBody>
      </p:sp>
      <p:sp>
        <p:nvSpPr>
          <p:cNvPr id="32" name="Symbol zastępczy zawartości 31"/>
          <p:cNvSpPr>
            <a:spLocks noGrp="1"/>
          </p:cNvSpPr>
          <p:nvPr>
            <p:ph sz="half" idx="2"/>
          </p:nvPr>
        </p:nvSpPr>
        <p:spPr>
          <a:xfrm>
            <a:off x="457200" y="2201896"/>
            <a:ext cx="4038600" cy="3913632"/>
          </a:xfrm>
        </p:spPr>
        <p:txBody>
          <a:body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34" name="Symbol zastępczy zawartości 33"/>
          <p:cNvSpPr>
            <a:spLocks noGrp="1"/>
          </p:cNvSpPr>
          <p:nvPr>
            <p:ph sz="quarter" idx="4"/>
          </p:nvPr>
        </p:nvSpPr>
        <p:spPr>
          <a:xfrm>
            <a:off x="4649788" y="2201896"/>
            <a:ext cx="4038600" cy="3913632"/>
          </a:xfrm>
        </p:spPr>
        <p:txBody>
          <a:body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2" name="Tytuł 1"/>
          <p:cNvSpPr>
            <a:spLocks noGrp="1"/>
          </p:cNvSpPr>
          <p:nvPr>
            <p:ph type="title"/>
          </p:nvPr>
        </p:nvSpPr>
        <p:spPr>
          <a:xfrm>
            <a:off x="457200" y="155448"/>
            <a:ext cx="8229600" cy="1143000"/>
          </a:xfrm>
        </p:spPr>
        <p:txBody>
          <a:bodyPr anchor="b" anchorCtr="0"/>
          <a:lstStyle>
            <a:lvl1pPr>
              <a:defRPr/>
            </a:lvl1pPr>
          </a:lstStyle>
          <a:p>
            <a:r>
              <a:rPr kumimoji="0" lang="pl-PL" smtClean="0"/>
              <a:t>Kliknij, aby edytować styl</a:t>
            </a:r>
            <a:endParaRPr kumimoji="0" lang="en-US"/>
          </a:p>
        </p:txBody>
      </p:sp>
      <p:sp>
        <p:nvSpPr>
          <p:cNvPr id="12" name="Symbol zastępczy tekstu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l-PL" smtClean="0"/>
              <a:t>Kliknij, aby edytować style wzorca tekstu</a:t>
            </a:r>
          </a:p>
        </p:txBody>
      </p:sp>
      <p:cxnSp>
        <p:nvCxnSpPr>
          <p:cNvPr id="10" name="Łącznik prostoliniowy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Łącznik prostoliniowy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3" name="Symbol zastępczy daty 2"/>
          <p:cNvSpPr>
            <a:spLocks noGrp="1"/>
          </p:cNvSpPr>
          <p:nvPr>
            <p:ph type="dt" sz="half" idx="10"/>
          </p:nvPr>
        </p:nvSpPr>
        <p:spPr/>
        <p:txBody>
          <a:bodyPr/>
          <a:lstStyle/>
          <a:p>
            <a:fld id="{347BB1FE-6852-4017-891B-655B430AE167}" type="datetimeFigureOut">
              <a:rPr lang="pl-PL" smtClean="0"/>
              <a:pPr/>
              <a:t>2018-12-19</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8CE1F78B-36C7-49A6-AF42-6921A9D14568}" type="slidenum">
              <a:rPr lang="pl-PL" smtClean="0"/>
              <a:pPr/>
              <a:t>‹#›</a:t>
            </a:fld>
            <a:endParaRPr lang="pl-PL"/>
          </a:p>
        </p:txBody>
      </p:sp>
      <p:sp>
        <p:nvSpPr>
          <p:cNvPr id="2" name="Tytuł 1"/>
          <p:cNvSpPr>
            <a:spLocks noGrp="1"/>
          </p:cNvSpPr>
          <p:nvPr>
            <p:ph type="title"/>
          </p:nvPr>
        </p:nvSpPr>
        <p:spPr/>
        <p:txBody>
          <a:bodyPr/>
          <a:lstStyle/>
          <a:p>
            <a:r>
              <a:rPr kumimoji="0" lang="pl-PL" smtClean="0"/>
              <a:t>Kliknij, aby edytować styl</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347BB1FE-6852-4017-891B-655B430AE167}" type="datetimeFigureOut">
              <a:rPr lang="pl-PL" smtClean="0"/>
              <a:pPr/>
              <a:t>2018-12-19</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8CE1F78B-36C7-49A6-AF42-6921A9D14568}"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29" name="Symbol zastępczy zawartości 28"/>
          <p:cNvSpPr>
            <a:spLocks noGrp="1"/>
          </p:cNvSpPr>
          <p:nvPr>
            <p:ph sz="quarter" idx="1"/>
          </p:nvPr>
        </p:nvSpPr>
        <p:spPr>
          <a:xfrm>
            <a:off x="457200" y="457200"/>
            <a:ext cx="6248400" cy="5715000"/>
          </a:xfrm>
        </p:spPr>
        <p:txBody>
          <a:body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3" name="Symbol zastępczy tekstu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pl-PL" smtClean="0"/>
              <a:t>Kliknij, aby edytować style wzorca tekstu</a:t>
            </a:r>
          </a:p>
        </p:txBody>
      </p:sp>
      <p:sp>
        <p:nvSpPr>
          <p:cNvPr id="31" name="Tytuł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pl-PL" smtClean="0"/>
              <a:t>Kliknij, aby edytować styl</a:t>
            </a:r>
            <a:endParaRPr kumimoji="0" lang="en-US"/>
          </a:p>
        </p:txBody>
      </p:sp>
      <p:sp>
        <p:nvSpPr>
          <p:cNvPr id="8" name="Symbol zastępczy daty 7"/>
          <p:cNvSpPr>
            <a:spLocks noGrp="1"/>
          </p:cNvSpPr>
          <p:nvPr>
            <p:ph type="dt" sz="half" idx="14"/>
          </p:nvPr>
        </p:nvSpPr>
        <p:spPr/>
        <p:txBody>
          <a:bodyPr/>
          <a:lstStyle/>
          <a:p>
            <a:fld id="{347BB1FE-6852-4017-891B-655B430AE167}" type="datetimeFigureOut">
              <a:rPr lang="pl-PL" smtClean="0"/>
              <a:pPr/>
              <a:t>2018-12-19</a:t>
            </a:fld>
            <a:endParaRPr lang="pl-PL"/>
          </a:p>
        </p:txBody>
      </p:sp>
      <p:sp>
        <p:nvSpPr>
          <p:cNvPr id="9" name="Symbol zastępczy numeru slajdu 8"/>
          <p:cNvSpPr>
            <a:spLocks noGrp="1"/>
          </p:cNvSpPr>
          <p:nvPr>
            <p:ph type="sldNum" sz="quarter" idx="15"/>
          </p:nvPr>
        </p:nvSpPr>
        <p:spPr/>
        <p:txBody>
          <a:bodyPr/>
          <a:lstStyle/>
          <a:p>
            <a:fld id="{8CE1F78B-36C7-49A6-AF42-6921A9D14568}" type="slidenum">
              <a:rPr lang="pl-PL" smtClean="0"/>
              <a:pPr/>
              <a:t>‹#›</a:t>
            </a:fld>
            <a:endParaRPr lang="pl-PL"/>
          </a:p>
        </p:txBody>
      </p:sp>
      <p:sp>
        <p:nvSpPr>
          <p:cNvPr id="10" name="Symbol zastępczy stopki 9"/>
          <p:cNvSpPr>
            <a:spLocks noGrp="1"/>
          </p:cNvSpPr>
          <p:nvPr>
            <p:ph type="ftr" sz="quarter" idx="16"/>
          </p:nvPr>
        </p:nvSpPr>
        <p:spPr/>
        <p:txBody>
          <a:bodyPr/>
          <a:lstStyle/>
          <a:p>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pl-PL" smtClean="0"/>
              <a:t>Kliknij, aby edytować styl</a:t>
            </a:r>
            <a:endParaRPr kumimoji="0" lang="en-US"/>
          </a:p>
        </p:txBody>
      </p:sp>
      <p:sp>
        <p:nvSpPr>
          <p:cNvPr id="3" name="Symbol zastępczy obrazu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pl-PL" smtClean="0"/>
              <a:t>Kliknij ikonę, aby dodać obraz</a:t>
            </a:r>
            <a:endParaRPr kumimoji="0" lang="en-US"/>
          </a:p>
        </p:txBody>
      </p:sp>
      <p:sp>
        <p:nvSpPr>
          <p:cNvPr id="4" name="Symbol zastępczy tekstu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pl-PL" smtClean="0"/>
              <a:t>Kliknij, aby edytować style wzorca tekstu</a:t>
            </a:r>
          </a:p>
        </p:txBody>
      </p:sp>
      <p:sp>
        <p:nvSpPr>
          <p:cNvPr id="8" name="Symbol zastępczy daty 7"/>
          <p:cNvSpPr>
            <a:spLocks noGrp="1"/>
          </p:cNvSpPr>
          <p:nvPr>
            <p:ph type="dt" sz="half" idx="10"/>
          </p:nvPr>
        </p:nvSpPr>
        <p:spPr/>
        <p:txBody>
          <a:bodyPr/>
          <a:lstStyle/>
          <a:p>
            <a:fld id="{347BB1FE-6852-4017-891B-655B430AE167}" type="datetimeFigureOut">
              <a:rPr lang="pl-PL" smtClean="0"/>
              <a:pPr/>
              <a:t>2018-12-19</a:t>
            </a:fld>
            <a:endParaRPr lang="pl-PL"/>
          </a:p>
        </p:txBody>
      </p:sp>
      <p:sp>
        <p:nvSpPr>
          <p:cNvPr id="9" name="Symbol zastępczy numeru slajdu 8"/>
          <p:cNvSpPr>
            <a:spLocks noGrp="1"/>
          </p:cNvSpPr>
          <p:nvPr>
            <p:ph type="sldNum" sz="quarter" idx="11"/>
          </p:nvPr>
        </p:nvSpPr>
        <p:spPr/>
        <p:txBody>
          <a:bodyPr/>
          <a:lstStyle/>
          <a:p>
            <a:fld id="{8CE1F78B-36C7-49A6-AF42-6921A9D14568}" type="slidenum">
              <a:rPr lang="pl-PL" smtClean="0"/>
              <a:pPr/>
              <a:t>‹#›</a:t>
            </a:fld>
            <a:endParaRPr lang="pl-PL"/>
          </a:p>
        </p:txBody>
      </p:sp>
      <p:sp>
        <p:nvSpPr>
          <p:cNvPr id="10" name="Symbol zastępczy stopki 9"/>
          <p:cNvSpPr>
            <a:spLocks noGrp="1"/>
          </p:cNvSpPr>
          <p:nvPr>
            <p:ph type="ftr" sz="quarter" idx="12"/>
          </p:nvPr>
        </p:nvSpPr>
        <p:spPr/>
        <p:txBody>
          <a:bodyPr/>
          <a:lstStyle/>
          <a:p>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Symbol zastępczy tekstu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pl-PL" smtClean="0"/>
              <a:t>Kliknij, aby edytować style wzorca tekstu</a:t>
            </a:r>
          </a:p>
          <a:p>
            <a:pPr lvl="1" eaLnBrk="1" latinLnBrk="0" hangingPunct="1"/>
            <a:r>
              <a:rPr kumimoji="0" lang="pl-PL" smtClean="0"/>
              <a:t>Drugi poziom</a:t>
            </a:r>
          </a:p>
          <a:p>
            <a:pPr lvl="2" eaLnBrk="1" latinLnBrk="0" hangingPunct="1"/>
            <a:r>
              <a:rPr kumimoji="0" lang="pl-PL" smtClean="0"/>
              <a:t>Trzeci poziom</a:t>
            </a:r>
          </a:p>
          <a:p>
            <a:pPr lvl="3" eaLnBrk="1" latinLnBrk="0" hangingPunct="1"/>
            <a:r>
              <a:rPr kumimoji="0" lang="pl-PL" smtClean="0"/>
              <a:t>Czwarty poziom</a:t>
            </a:r>
          </a:p>
          <a:p>
            <a:pPr lvl="4" eaLnBrk="1" latinLnBrk="0" hangingPunct="1"/>
            <a:r>
              <a:rPr kumimoji="0" lang="pl-PL" smtClean="0"/>
              <a:t>Piąty poziom</a:t>
            </a:r>
            <a:endParaRPr kumimoji="0" lang="en-US"/>
          </a:p>
        </p:txBody>
      </p:sp>
      <p:sp>
        <p:nvSpPr>
          <p:cNvPr id="24" name="Symbol zastępczy daty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347BB1FE-6852-4017-891B-655B430AE167}" type="datetimeFigureOut">
              <a:rPr lang="pl-PL" smtClean="0"/>
              <a:pPr/>
              <a:t>2018-12-19</a:t>
            </a:fld>
            <a:endParaRPr lang="pl-PL"/>
          </a:p>
        </p:txBody>
      </p:sp>
      <p:sp>
        <p:nvSpPr>
          <p:cNvPr id="10" name="Symbol zastępczy stopki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pl-PL"/>
          </a:p>
        </p:txBody>
      </p:sp>
      <p:sp>
        <p:nvSpPr>
          <p:cNvPr id="22" name="Symbol zastępczy numeru slajdu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8CE1F78B-36C7-49A6-AF42-6921A9D14568}" type="slidenum">
              <a:rPr lang="pl-PL" smtClean="0"/>
              <a:pPr/>
              <a:t>‹#›</a:t>
            </a:fld>
            <a:endParaRPr lang="pl-PL"/>
          </a:p>
        </p:txBody>
      </p:sp>
      <p:sp>
        <p:nvSpPr>
          <p:cNvPr id="5" name="Symbol zastępczy tytułu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pl-PL" smtClean="0"/>
              <a:t>Kliknij, aby edytować styl</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1"/>
          </p:nvPr>
        </p:nvSpPr>
        <p:spPr/>
        <p:txBody>
          <a:bodyPr/>
          <a:lstStyle/>
          <a:p>
            <a:pPr algn="r"/>
            <a:r>
              <a:rPr lang="pl-PL" dirty="0" smtClean="0"/>
              <a:t>Bartosz Potocki </a:t>
            </a:r>
            <a:r>
              <a:rPr lang="pl-PL" dirty="0" err="1" smtClean="0"/>
              <a:t>VIb</a:t>
            </a:r>
            <a:endParaRPr lang="pl-PL" dirty="0"/>
          </a:p>
        </p:txBody>
      </p:sp>
      <p:sp>
        <p:nvSpPr>
          <p:cNvPr id="2" name="Tytuł 1"/>
          <p:cNvSpPr>
            <a:spLocks noGrp="1"/>
          </p:cNvSpPr>
          <p:nvPr>
            <p:ph type="ctrTitle"/>
          </p:nvPr>
        </p:nvSpPr>
        <p:spPr/>
        <p:txBody>
          <a:bodyPr/>
          <a:lstStyle/>
          <a:p>
            <a:r>
              <a:rPr lang="pl-PL" dirty="0" smtClean="0"/>
              <a:t>Galeria Pomników Olsztyna</a:t>
            </a:r>
            <a:endParaRPr lang="pl-PL" dirty="0"/>
          </a:p>
        </p:txBody>
      </p:sp>
      <p:pic>
        <p:nvPicPr>
          <p:cNvPr id="4" name="Obraz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092280" y="260648"/>
            <a:ext cx="1944216" cy="2592288"/>
          </a:xfrm>
          <a:prstGeom prst="rect">
            <a:avLst/>
          </a:prstGeom>
        </p:spPr>
      </p:pic>
    </p:spTree>
    <p:extLst>
      <p:ext uri="{BB962C8B-B14F-4D97-AF65-F5344CB8AC3E}">
        <p14:creationId xmlns:p14="http://schemas.microsoft.com/office/powerpoint/2010/main" xmlns="" val="4022771227"/>
      </p:ext>
    </p:extLst>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lstStyle/>
          <a:p>
            <a:r>
              <a:rPr lang="pl-PL" dirty="0" smtClean="0"/>
              <a:t>Urodził się 24.12.1883r. w Starych Żukowicach, a zmarł 11.08.1945r. w Otwocku. Został odznaczony Krzyżem Oficerskim Orderu Odrodzenia Polski. Z zawodu był aktorem. Był także więźniem </a:t>
            </a:r>
            <a:r>
              <a:rPr lang="pl-PL" dirty="0" smtClean="0"/>
              <a:t>Oświęcimia</a:t>
            </a:r>
            <a:r>
              <a:rPr lang="pl-PL" dirty="0" smtClean="0"/>
              <a:t>.</a:t>
            </a:r>
          </a:p>
          <a:p>
            <a:endParaRPr lang="pl-PL" dirty="0"/>
          </a:p>
        </p:txBody>
      </p:sp>
      <p:sp>
        <p:nvSpPr>
          <p:cNvPr id="3" name="Tytuł 2"/>
          <p:cNvSpPr>
            <a:spLocks noGrp="1"/>
          </p:cNvSpPr>
          <p:nvPr>
            <p:ph type="title"/>
          </p:nvPr>
        </p:nvSpPr>
        <p:spPr/>
        <p:txBody>
          <a:bodyPr/>
          <a:lstStyle/>
          <a:p>
            <a:r>
              <a:rPr lang="pl-PL" dirty="0" smtClean="0"/>
              <a:t>Stefan Jaracz</a:t>
            </a:r>
            <a:endParaRPr lang="pl-PL" dirty="0"/>
          </a:p>
        </p:txBody>
      </p:sp>
    </p:spTree>
    <p:extLst>
      <p:ext uri="{BB962C8B-B14F-4D97-AF65-F5344CB8AC3E}">
        <p14:creationId xmlns:p14="http://schemas.microsoft.com/office/powerpoint/2010/main" xmlns="" val="36239216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normAutofit fontScale="90000"/>
          </a:bodyPr>
          <a:lstStyle/>
          <a:p>
            <a:r>
              <a:rPr lang="pl-PL" dirty="0" smtClean="0"/>
              <a:t>Kolumna Orła Białego (Pl. Konsulatu Polskiego)</a:t>
            </a:r>
            <a:endParaRPr lang="pl-PL" dirty="0"/>
          </a:p>
        </p:txBody>
      </p:sp>
      <p:pic>
        <p:nvPicPr>
          <p:cNvPr id="6" name="Symbol zastępczy zawartości 5"/>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rot="5400000">
            <a:off x="2123728" y="1340768"/>
            <a:ext cx="4680520" cy="5112568"/>
          </a:xfrm>
        </p:spPr>
      </p:pic>
      <p:pic>
        <p:nvPicPr>
          <p:cNvPr id="7" name="Obraz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236296" y="1052736"/>
            <a:ext cx="1329680" cy="1994520"/>
          </a:xfrm>
          <a:prstGeom prst="rect">
            <a:avLst/>
          </a:prstGeom>
        </p:spPr>
      </p:pic>
    </p:spTree>
    <p:extLst>
      <p:ext uri="{BB962C8B-B14F-4D97-AF65-F5344CB8AC3E}">
        <p14:creationId xmlns:p14="http://schemas.microsoft.com/office/powerpoint/2010/main" xmlns="" val="1196612216"/>
      </p:ext>
    </p:extLst>
  </p:cSld>
  <p:clrMapOvr>
    <a:masterClrMapping/>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rot="5400000">
            <a:off x="2339752" y="1412776"/>
            <a:ext cx="4536504" cy="5112568"/>
          </a:xfrm>
        </p:spPr>
      </p:pic>
      <p:sp>
        <p:nvSpPr>
          <p:cNvPr id="3" name="Tytuł 2"/>
          <p:cNvSpPr>
            <a:spLocks noGrp="1"/>
          </p:cNvSpPr>
          <p:nvPr>
            <p:ph type="title"/>
          </p:nvPr>
        </p:nvSpPr>
        <p:spPr/>
        <p:txBody>
          <a:bodyPr>
            <a:normAutofit fontScale="90000"/>
          </a:bodyPr>
          <a:lstStyle/>
          <a:p>
            <a:r>
              <a:rPr lang="pl-PL" dirty="0" smtClean="0"/>
              <a:t>Godła na przestrzeni lat (Pl. Konsulatu Polskiego)</a:t>
            </a:r>
            <a:endParaRPr lang="pl-PL" dirty="0"/>
          </a:p>
        </p:txBody>
      </p:sp>
      <p:pic>
        <p:nvPicPr>
          <p:cNvPr id="5" name="Obraz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380312" y="1124744"/>
            <a:ext cx="1168896" cy="1753344"/>
          </a:xfrm>
          <a:prstGeom prst="rect">
            <a:avLst/>
          </a:prstGeom>
        </p:spPr>
      </p:pic>
    </p:spTree>
    <p:extLst>
      <p:ext uri="{BB962C8B-B14F-4D97-AF65-F5344CB8AC3E}">
        <p14:creationId xmlns:p14="http://schemas.microsoft.com/office/powerpoint/2010/main" xmlns="" val="2900154892"/>
      </p:ext>
    </p:extLst>
  </p:cSld>
  <p:clrMapOvr>
    <a:masterClrMapping/>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rot="5400000">
            <a:off x="1934580" y="1529916"/>
            <a:ext cx="4968552" cy="4878288"/>
          </a:xfrm>
        </p:spPr>
      </p:pic>
      <p:sp>
        <p:nvSpPr>
          <p:cNvPr id="3" name="Tytuł 2"/>
          <p:cNvSpPr>
            <a:spLocks noGrp="1"/>
          </p:cNvSpPr>
          <p:nvPr>
            <p:ph type="title"/>
          </p:nvPr>
        </p:nvSpPr>
        <p:spPr/>
        <p:txBody>
          <a:bodyPr>
            <a:normAutofit fontScale="90000"/>
          </a:bodyPr>
          <a:lstStyle/>
          <a:p>
            <a:pPr algn="ctr"/>
            <a:r>
              <a:rPr lang="pl-PL" dirty="0" smtClean="0"/>
              <a:t>Adam Mickiewicz </a:t>
            </a:r>
            <a:r>
              <a:rPr lang="pl-PL" dirty="0" smtClean="0"/>
              <a:t>przy L O</a:t>
            </a:r>
            <a:r>
              <a:rPr lang="pl-PL" dirty="0" smtClean="0"/>
              <a:t> im. A. </a:t>
            </a:r>
            <a:r>
              <a:rPr lang="pl-PL" dirty="0" smtClean="0"/>
              <a:t> </a:t>
            </a:r>
            <a:r>
              <a:rPr lang="pl-PL" dirty="0" smtClean="0"/>
              <a:t>Mickiewicza</a:t>
            </a:r>
            <a:endParaRPr lang="pl-PL" dirty="0"/>
          </a:p>
        </p:txBody>
      </p:sp>
      <p:pic>
        <p:nvPicPr>
          <p:cNvPr id="5" name="Obraz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308304" y="1340768"/>
            <a:ext cx="1312912" cy="1969368"/>
          </a:xfrm>
          <a:prstGeom prst="rect">
            <a:avLst/>
          </a:prstGeom>
        </p:spPr>
      </p:pic>
    </p:spTree>
    <p:extLst>
      <p:ext uri="{BB962C8B-B14F-4D97-AF65-F5344CB8AC3E}">
        <p14:creationId xmlns:p14="http://schemas.microsoft.com/office/powerpoint/2010/main" xmlns="" val="3588144109"/>
      </p:ext>
    </p:extLst>
  </p:cSld>
  <p:clrMapOvr>
    <a:masterClrMapping/>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lstStyle/>
          <a:p>
            <a:r>
              <a:rPr lang="pl-PL" dirty="0" smtClean="0"/>
              <a:t>Urodził się 24.12.1798r. w Zaosiu, a zmarł 26.11.1855r. w Konstantynopolu. Był polskim poetą. </a:t>
            </a:r>
          </a:p>
          <a:p>
            <a:r>
              <a:rPr lang="pl-PL" dirty="0" smtClean="0"/>
              <a:t>Najważniejsze dzieła: </a:t>
            </a:r>
          </a:p>
          <a:p>
            <a:r>
              <a:rPr lang="pl-PL" i="1" dirty="0"/>
              <a:t>Pan Tadeusz</a:t>
            </a:r>
            <a:endParaRPr lang="pl-PL" dirty="0"/>
          </a:p>
          <a:p>
            <a:r>
              <a:rPr lang="pl-PL" i="1" dirty="0"/>
              <a:t>Dziady</a:t>
            </a:r>
            <a:endParaRPr lang="pl-PL" dirty="0"/>
          </a:p>
          <a:p>
            <a:r>
              <a:rPr lang="pl-PL" i="1" dirty="0"/>
              <a:t>Oda do młodości</a:t>
            </a:r>
            <a:endParaRPr lang="pl-PL" dirty="0"/>
          </a:p>
          <a:p>
            <a:r>
              <a:rPr lang="pl-PL" i="1" dirty="0"/>
              <a:t>Romantyczność</a:t>
            </a:r>
            <a:endParaRPr lang="pl-PL" dirty="0"/>
          </a:p>
          <a:p>
            <a:r>
              <a:rPr lang="pl-PL" i="1" dirty="0"/>
              <a:t>Sonety krymskie</a:t>
            </a:r>
            <a:endParaRPr lang="pl-PL" dirty="0"/>
          </a:p>
          <a:p>
            <a:r>
              <a:rPr lang="pl-PL" i="1" dirty="0"/>
              <a:t>Reduta Ordona</a:t>
            </a:r>
            <a:endParaRPr lang="pl-PL" dirty="0"/>
          </a:p>
          <a:p>
            <a:endParaRPr lang="pl-PL" dirty="0"/>
          </a:p>
        </p:txBody>
      </p:sp>
      <p:sp>
        <p:nvSpPr>
          <p:cNvPr id="3" name="Tytuł 2"/>
          <p:cNvSpPr>
            <a:spLocks noGrp="1"/>
          </p:cNvSpPr>
          <p:nvPr>
            <p:ph type="title"/>
          </p:nvPr>
        </p:nvSpPr>
        <p:spPr/>
        <p:txBody>
          <a:bodyPr/>
          <a:lstStyle/>
          <a:p>
            <a:r>
              <a:rPr lang="pl-PL" dirty="0" smtClean="0"/>
              <a:t>Adam Mickiewicz</a:t>
            </a:r>
            <a:endParaRPr lang="pl-PL" dirty="0"/>
          </a:p>
        </p:txBody>
      </p:sp>
    </p:spTree>
    <p:extLst>
      <p:ext uri="{BB962C8B-B14F-4D97-AF65-F5344CB8AC3E}">
        <p14:creationId xmlns:p14="http://schemas.microsoft.com/office/powerpoint/2010/main" xmlns="" val="29838604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normAutofit fontScale="90000"/>
          </a:bodyPr>
          <a:lstStyle/>
          <a:p>
            <a:pPr algn="ctr"/>
            <a:r>
              <a:rPr lang="pl-PL" dirty="0" smtClean="0"/>
              <a:t>Wincenty Pol przy  LO im. A. </a:t>
            </a:r>
            <a:r>
              <a:rPr lang="pl-PL" dirty="0" err="1" smtClean="0"/>
              <a:t>Mickiewcza</a:t>
            </a:r>
            <a:endParaRPr lang="pl-PL" dirty="0"/>
          </a:p>
        </p:txBody>
      </p:sp>
      <p:pic>
        <p:nvPicPr>
          <p:cNvPr id="6" name="Symbol zastępczy zawartości 5"/>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524000" y="1524000"/>
            <a:ext cx="6096000" cy="4572000"/>
          </a:xfrm>
        </p:spPr>
      </p:pic>
      <p:pic>
        <p:nvPicPr>
          <p:cNvPr id="7" name="Obraz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68344" y="1484784"/>
            <a:ext cx="1240904" cy="1861356"/>
          </a:xfrm>
          <a:prstGeom prst="rect">
            <a:avLst/>
          </a:prstGeom>
        </p:spPr>
      </p:pic>
    </p:spTree>
    <p:extLst>
      <p:ext uri="{BB962C8B-B14F-4D97-AF65-F5344CB8AC3E}">
        <p14:creationId xmlns:p14="http://schemas.microsoft.com/office/powerpoint/2010/main" xmlns="" val="71739578"/>
      </p:ext>
    </p:extLst>
  </p:cSld>
  <p:clrMapOvr>
    <a:masterClrMapping/>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lstStyle/>
          <a:p>
            <a:r>
              <a:rPr lang="pl-PL" dirty="0" smtClean="0"/>
              <a:t>Był poetą rodem z Warmii „Ziemi Naszej”</a:t>
            </a:r>
            <a:endParaRPr lang="pl-PL" dirty="0"/>
          </a:p>
        </p:txBody>
      </p:sp>
      <p:sp>
        <p:nvSpPr>
          <p:cNvPr id="3" name="Tytuł 2"/>
          <p:cNvSpPr>
            <a:spLocks noGrp="1"/>
          </p:cNvSpPr>
          <p:nvPr>
            <p:ph type="title"/>
          </p:nvPr>
        </p:nvSpPr>
        <p:spPr/>
        <p:txBody>
          <a:bodyPr/>
          <a:lstStyle/>
          <a:p>
            <a:r>
              <a:rPr lang="pl-PL" dirty="0" smtClean="0"/>
              <a:t>Wincenty Pol</a:t>
            </a:r>
            <a:endParaRPr lang="pl-PL" dirty="0"/>
          </a:p>
        </p:txBody>
      </p:sp>
    </p:spTree>
    <p:extLst>
      <p:ext uri="{BB962C8B-B14F-4D97-AF65-F5344CB8AC3E}">
        <p14:creationId xmlns:p14="http://schemas.microsoft.com/office/powerpoint/2010/main" xmlns="" val="41065181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rot="5400000">
            <a:off x="2303748" y="1448780"/>
            <a:ext cx="4608512" cy="5112568"/>
          </a:xfrm>
        </p:spPr>
      </p:pic>
      <p:sp>
        <p:nvSpPr>
          <p:cNvPr id="3" name="Tytuł 2"/>
          <p:cNvSpPr>
            <a:spLocks noGrp="1"/>
          </p:cNvSpPr>
          <p:nvPr>
            <p:ph type="title"/>
          </p:nvPr>
        </p:nvSpPr>
        <p:spPr/>
        <p:txBody>
          <a:bodyPr>
            <a:normAutofit fontScale="90000"/>
          </a:bodyPr>
          <a:lstStyle/>
          <a:p>
            <a:r>
              <a:rPr lang="pl-PL" dirty="0" smtClean="0"/>
              <a:t>Józef Piłsudski (Urząd Marszałkowski)</a:t>
            </a:r>
            <a:endParaRPr lang="pl-PL" dirty="0"/>
          </a:p>
        </p:txBody>
      </p:sp>
      <p:pic>
        <p:nvPicPr>
          <p:cNvPr id="5" name="Obraz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380312" y="1484784"/>
            <a:ext cx="1312912" cy="1969368"/>
          </a:xfrm>
          <a:prstGeom prst="rect">
            <a:avLst/>
          </a:prstGeom>
        </p:spPr>
      </p:pic>
    </p:spTree>
    <p:extLst>
      <p:ext uri="{BB962C8B-B14F-4D97-AF65-F5344CB8AC3E}">
        <p14:creationId xmlns:p14="http://schemas.microsoft.com/office/powerpoint/2010/main" xmlns="" val="3643719210"/>
      </p:ext>
    </p:extLst>
  </p:cSld>
  <p:clrMapOvr>
    <a:masterClrMapping/>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normAutofit fontScale="62500" lnSpcReduction="20000"/>
          </a:bodyPr>
          <a:lstStyle/>
          <a:p>
            <a:r>
              <a:rPr lang="pl-PL" dirty="0" smtClean="0"/>
              <a:t>Urodził się 5.12.1867r. w </a:t>
            </a:r>
            <a:r>
              <a:rPr lang="pl-PL" dirty="0" err="1" smtClean="0"/>
              <a:t>Zułowie</a:t>
            </a:r>
            <a:r>
              <a:rPr lang="pl-PL" dirty="0" smtClean="0"/>
              <a:t>, a zmarł 12.05.1935r. w </a:t>
            </a:r>
          </a:p>
          <a:p>
            <a:r>
              <a:rPr lang="pl-PL" dirty="0" smtClean="0"/>
              <a:t>Warszawie. Został odznaczony: Orderem Orła Białego, </a:t>
            </a:r>
          </a:p>
          <a:p>
            <a:r>
              <a:rPr lang="pl-PL" dirty="0" smtClean="0"/>
              <a:t>Orderem Wojennym Virtuti Militari (aż cztery razy), Orderem Polonia </a:t>
            </a:r>
            <a:r>
              <a:rPr lang="pl-PL" dirty="0" err="1" smtClean="0"/>
              <a:t>Restituta</a:t>
            </a:r>
            <a:r>
              <a:rPr lang="pl-PL" dirty="0" smtClean="0"/>
              <a:t> (aż 2 razy), </a:t>
            </a:r>
            <a:r>
              <a:rPr lang="pl-PL" dirty="0" smtClean="0"/>
              <a:t>Medalem </a:t>
            </a:r>
            <a:r>
              <a:rPr lang="pl-PL" dirty="0" smtClean="0"/>
              <a:t>Niepodległości, Krzyżem Walecznych, Krzyżem Zasługi (aż 4 razy), Krzyżem Zasługi Wojsk Litwy Środkowej, Krzyżem na Śląskiej Wstędze Waleczności,</a:t>
            </a:r>
          </a:p>
          <a:p>
            <a:r>
              <a:rPr lang="pl-PL" dirty="0" smtClean="0"/>
              <a:t>Odznaką Obrony Powietrznej i Przeciwgazowej, Gwiazdą Wytrwałości, Złoty Znak Związku OSP RP,</a:t>
            </a:r>
          </a:p>
          <a:p>
            <a:r>
              <a:rPr lang="pl-PL" dirty="0" smtClean="0"/>
              <a:t>Orderem Korony  Żelaznej, Orderem Legii Honorowej,</a:t>
            </a:r>
          </a:p>
          <a:p>
            <a:r>
              <a:rPr lang="pl-PL" dirty="0" smtClean="0"/>
              <a:t>Orderem Krzyża Wolności, Orderem Pogromcy Niedźwiedzia, Orderem Leopolda, Orderem Michała Walecznego (aż 3 razy), Czechosłowackim Krzyżem Wojennym, Krzyżem Zasługi Wojskowej, Orderem Krzyża Wolności, Medalem Wojskowym, Orderem Białej Róży Finlandii, Orderem Św. Aleksandra, Wielką Wstęgą Orderu Słońca, Orderem Wschodzącego Słońca, Orderem Karola I, Orderem Krzyża Białego Związku Obrony, Orderem Wieży i Miecza, Orderem Krzyża Orła, Orderem Narodowym Krzyża Południa, Orderem Gwiazdy Jerzego Czarnego, Orderem Zasługi, Orderem Wojska </a:t>
            </a:r>
            <a:r>
              <a:rPr lang="pl-PL" dirty="0" smtClean="0"/>
              <a:t>Sabaudii</a:t>
            </a:r>
            <a:r>
              <a:rPr lang="pl-PL" dirty="0" smtClean="0"/>
              <a:t>, Znakiem Oficerskim, Odznaką za Wierną Służbę, Krzyżem Kaniowskim i Krzyżem Harcerskim. </a:t>
            </a:r>
          </a:p>
          <a:p>
            <a:endParaRPr lang="pl-PL" dirty="0"/>
          </a:p>
        </p:txBody>
      </p:sp>
      <p:sp>
        <p:nvSpPr>
          <p:cNvPr id="3" name="Tytuł 2"/>
          <p:cNvSpPr>
            <a:spLocks noGrp="1"/>
          </p:cNvSpPr>
          <p:nvPr>
            <p:ph type="title"/>
          </p:nvPr>
        </p:nvSpPr>
        <p:spPr/>
        <p:txBody>
          <a:bodyPr/>
          <a:lstStyle/>
          <a:p>
            <a:r>
              <a:rPr lang="pl-PL" dirty="0" smtClean="0"/>
              <a:t>Józef Piłsudski</a:t>
            </a:r>
            <a:endParaRPr lang="pl-PL" dirty="0"/>
          </a:p>
        </p:txBody>
      </p:sp>
    </p:spTree>
    <p:extLst>
      <p:ext uri="{BB962C8B-B14F-4D97-AF65-F5344CB8AC3E}">
        <p14:creationId xmlns:p14="http://schemas.microsoft.com/office/powerpoint/2010/main" xmlns="" val="17403923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rot="5400000">
            <a:off x="2303748" y="1683060"/>
            <a:ext cx="4536504" cy="4572000"/>
          </a:xfrm>
        </p:spPr>
      </p:pic>
      <p:sp>
        <p:nvSpPr>
          <p:cNvPr id="3" name="Tytuł 2"/>
          <p:cNvSpPr>
            <a:spLocks noGrp="1"/>
          </p:cNvSpPr>
          <p:nvPr>
            <p:ph type="title"/>
          </p:nvPr>
        </p:nvSpPr>
        <p:spPr/>
        <p:txBody>
          <a:bodyPr/>
          <a:lstStyle/>
          <a:p>
            <a:r>
              <a:rPr lang="pl-PL" dirty="0" smtClean="0"/>
              <a:t>Plac Solidarności</a:t>
            </a:r>
            <a:endParaRPr lang="pl-PL" dirty="0"/>
          </a:p>
        </p:txBody>
      </p:sp>
      <p:pic>
        <p:nvPicPr>
          <p:cNvPr id="5" name="Obraz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452320" y="260648"/>
            <a:ext cx="1440160" cy="1897360"/>
          </a:xfrm>
          <a:prstGeom prst="rect">
            <a:avLst/>
          </a:prstGeom>
        </p:spPr>
      </p:pic>
    </p:spTree>
    <p:extLst>
      <p:ext uri="{BB962C8B-B14F-4D97-AF65-F5344CB8AC3E}">
        <p14:creationId xmlns:p14="http://schemas.microsoft.com/office/powerpoint/2010/main" xmlns="" val="1682471880"/>
      </p:ext>
    </p:extLst>
  </p:cSld>
  <p:clrMapOvr>
    <a:masterClrMapping/>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rot="5400000">
            <a:off x="2087724" y="1016732"/>
            <a:ext cx="4680520" cy="5760640"/>
          </a:xfrm>
        </p:spPr>
      </p:pic>
      <p:sp>
        <p:nvSpPr>
          <p:cNvPr id="3" name="Tytuł 2"/>
          <p:cNvSpPr>
            <a:spLocks noGrp="1"/>
          </p:cNvSpPr>
          <p:nvPr>
            <p:ph type="title"/>
          </p:nvPr>
        </p:nvSpPr>
        <p:spPr/>
        <p:txBody>
          <a:bodyPr>
            <a:normAutofit/>
          </a:bodyPr>
          <a:lstStyle/>
          <a:p>
            <a:r>
              <a:rPr lang="pl-PL" dirty="0" smtClean="0"/>
              <a:t>Władysław Broniewski (</a:t>
            </a:r>
            <a:r>
              <a:rPr lang="pl-PL" dirty="0" smtClean="0"/>
              <a:t>SP 10)</a:t>
            </a:r>
            <a:endParaRPr lang="pl-PL" dirty="0"/>
          </a:p>
        </p:txBody>
      </p:sp>
      <p:pic>
        <p:nvPicPr>
          <p:cNvPr id="5" name="Obraz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452320" y="260648"/>
            <a:ext cx="1440160" cy="1897360"/>
          </a:xfrm>
          <a:prstGeom prst="rect">
            <a:avLst/>
          </a:prstGeom>
        </p:spPr>
      </p:pic>
    </p:spTree>
    <p:extLst>
      <p:ext uri="{BB962C8B-B14F-4D97-AF65-F5344CB8AC3E}">
        <p14:creationId xmlns:p14="http://schemas.microsoft.com/office/powerpoint/2010/main" xmlns="" val="1575096662"/>
      </p:ext>
    </p:extLst>
  </p:cSld>
  <p:clrMapOvr>
    <a:masterClrMapping/>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normAutofit fontScale="90000"/>
          </a:bodyPr>
          <a:lstStyle/>
          <a:p>
            <a:r>
              <a:rPr lang="pl-PL" dirty="0" smtClean="0"/>
              <a:t>Kamień Pamiątkowy na Placu Solidarności</a:t>
            </a:r>
            <a:endParaRPr lang="pl-PL" dirty="0"/>
          </a:p>
        </p:txBody>
      </p:sp>
      <p:pic>
        <p:nvPicPr>
          <p:cNvPr id="6" name="Symbol zastępczy zawartości 5"/>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rot="5400000">
            <a:off x="2159732" y="1448780"/>
            <a:ext cx="4752528" cy="5112568"/>
          </a:xfrm>
        </p:spPr>
      </p:pic>
      <p:pic>
        <p:nvPicPr>
          <p:cNvPr id="7" name="Obraz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452320" y="260648"/>
            <a:ext cx="1440160" cy="1897360"/>
          </a:xfrm>
          <a:prstGeom prst="rect">
            <a:avLst/>
          </a:prstGeom>
        </p:spPr>
      </p:pic>
    </p:spTree>
    <p:extLst>
      <p:ext uri="{BB962C8B-B14F-4D97-AF65-F5344CB8AC3E}">
        <p14:creationId xmlns:p14="http://schemas.microsoft.com/office/powerpoint/2010/main" xmlns="" val="1858294095"/>
      </p:ext>
    </p:extLst>
  </p:cSld>
  <p:clrMapOvr>
    <a:masterClrMapping/>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524000" y="1524000"/>
            <a:ext cx="6096000" cy="4572000"/>
          </a:xfrm>
        </p:spPr>
      </p:pic>
      <p:sp>
        <p:nvSpPr>
          <p:cNvPr id="3" name="Tytuł 2"/>
          <p:cNvSpPr>
            <a:spLocks noGrp="1"/>
          </p:cNvSpPr>
          <p:nvPr>
            <p:ph type="title"/>
          </p:nvPr>
        </p:nvSpPr>
        <p:spPr/>
        <p:txBody>
          <a:bodyPr>
            <a:normAutofit fontScale="90000"/>
          </a:bodyPr>
          <a:lstStyle/>
          <a:p>
            <a:r>
              <a:rPr lang="pl-PL" dirty="0" smtClean="0"/>
              <a:t>Seweryn Pieniężny (ul. S. Pieniężnego)</a:t>
            </a:r>
            <a:endParaRPr lang="pl-PL" dirty="0"/>
          </a:p>
        </p:txBody>
      </p:sp>
      <p:pic>
        <p:nvPicPr>
          <p:cNvPr id="5" name="Obraz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740352" y="1412776"/>
            <a:ext cx="1152128" cy="1897360"/>
          </a:xfrm>
          <a:prstGeom prst="rect">
            <a:avLst/>
          </a:prstGeom>
        </p:spPr>
      </p:pic>
    </p:spTree>
    <p:extLst>
      <p:ext uri="{BB962C8B-B14F-4D97-AF65-F5344CB8AC3E}">
        <p14:creationId xmlns:p14="http://schemas.microsoft.com/office/powerpoint/2010/main" xmlns="" val="1952366734"/>
      </p:ext>
    </p:extLst>
  </p:cSld>
  <p:clrMapOvr>
    <a:masterClrMapping/>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lstStyle/>
          <a:p>
            <a:r>
              <a:rPr lang="pl-PL" dirty="0" smtClean="0"/>
              <a:t>Urodził się 25.02.1890r. W Olsztynie, a zmarł 24.02.1940r. w </a:t>
            </a:r>
            <a:r>
              <a:rPr lang="pl-PL" dirty="0" err="1" smtClean="0"/>
              <a:t>Hohenburchu</a:t>
            </a:r>
            <a:r>
              <a:rPr lang="pl-PL" dirty="0" smtClean="0"/>
              <a:t> na terenie III Rzeszy.</a:t>
            </a:r>
          </a:p>
          <a:p>
            <a:r>
              <a:rPr lang="pl-PL" dirty="0" smtClean="0"/>
              <a:t>Był dziennikarzem, redaktorem i wydawcą oświatowym.</a:t>
            </a:r>
            <a:endParaRPr lang="pl-PL" dirty="0"/>
          </a:p>
        </p:txBody>
      </p:sp>
      <p:sp>
        <p:nvSpPr>
          <p:cNvPr id="3" name="Tytuł 2"/>
          <p:cNvSpPr>
            <a:spLocks noGrp="1"/>
          </p:cNvSpPr>
          <p:nvPr>
            <p:ph type="title"/>
          </p:nvPr>
        </p:nvSpPr>
        <p:spPr/>
        <p:txBody>
          <a:bodyPr/>
          <a:lstStyle/>
          <a:p>
            <a:r>
              <a:rPr lang="pl-PL" dirty="0" smtClean="0"/>
              <a:t>Seweryn Pieniężny</a:t>
            </a:r>
            <a:endParaRPr lang="pl-PL" dirty="0"/>
          </a:p>
        </p:txBody>
      </p:sp>
    </p:spTree>
    <p:extLst>
      <p:ext uri="{BB962C8B-B14F-4D97-AF65-F5344CB8AC3E}">
        <p14:creationId xmlns:p14="http://schemas.microsoft.com/office/powerpoint/2010/main" xmlns="" val="20322201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normAutofit fontScale="90000"/>
          </a:bodyPr>
          <a:lstStyle/>
          <a:p>
            <a:r>
              <a:rPr lang="pl-PL" dirty="0" smtClean="0"/>
              <a:t>Bohaterom Walk o Wyzwolenie Społeczne Warmii i Mazur (P. Jakubowo)</a:t>
            </a:r>
            <a:endParaRPr lang="pl-PL" dirty="0"/>
          </a:p>
        </p:txBody>
      </p:sp>
      <p:pic>
        <p:nvPicPr>
          <p:cNvPr id="6" name="Symbol zastępczy zawartości 5"/>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524000" y="1524000"/>
            <a:ext cx="6096000" cy="4572000"/>
          </a:xfrm>
        </p:spPr>
      </p:pic>
      <p:pic>
        <p:nvPicPr>
          <p:cNvPr id="7" name="Obraz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812359" y="1412776"/>
            <a:ext cx="1049695" cy="1897360"/>
          </a:xfrm>
          <a:prstGeom prst="rect">
            <a:avLst/>
          </a:prstGeom>
        </p:spPr>
      </p:pic>
    </p:spTree>
    <p:extLst>
      <p:ext uri="{BB962C8B-B14F-4D97-AF65-F5344CB8AC3E}">
        <p14:creationId xmlns:p14="http://schemas.microsoft.com/office/powerpoint/2010/main" xmlns="" val="3728338746"/>
      </p:ext>
    </p:extLst>
  </p:cSld>
  <p:clrMapOvr>
    <a:masterClrMapping/>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857500" y="1524000"/>
            <a:ext cx="3429000" cy="4572000"/>
          </a:xfrm>
        </p:spPr>
      </p:pic>
      <p:sp>
        <p:nvSpPr>
          <p:cNvPr id="3" name="Tytuł 2"/>
          <p:cNvSpPr>
            <a:spLocks noGrp="1"/>
          </p:cNvSpPr>
          <p:nvPr>
            <p:ph type="title"/>
          </p:nvPr>
        </p:nvSpPr>
        <p:spPr/>
        <p:txBody>
          <a:bodyPr>
            <a:normAutofit fontScale="90000"/>
          </a:bodyPr>
          <a:lstStyle/>
          <a:p>
            <a:r>
              <a:rPr lang="pl-PL" dirty="0" smtClean="0"/>
              <a:t>Pomnik Ofiarom Terroru Hitlerowskiego(Park Jakubowo)</a:t>
            </a:r>
            <a:endParaRPr lang="pl-PL" dirty="0"/>
          </a:p>
        </p:txBody>
      </p:sp>
      <p:pic>
        <p:nvPicPr>
          <p:cNvPr id="5" name="Obraz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452320" y="260648"/>
            <a:ext cx="1440160" cy="1897360"/>
          </a:xfrm>
          <a:prstGeom prst="rect">
            <a:avLst/>
          </a:prstGeom>
        </p:spPr>
      </p:pic>
    </p:spTree>
    <p:extLst>
      <p:ext uri="{BB962C8B-B14F-4D97-AF65-F5344CB8AC3E}">
        <p14:creationId xmlns:p14="http://schemas.microsoft.com/office/powerpoint/2010/main" xmlns="" val="3554581999"/>
      </p:ext>
    </p:extLst>
  </p:cSld>
  <p:clrMapOvr>
    <a:masterClrMapping/>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857500" y="1524000"/>
            <a:ext cx="3429000" cy="4572000"/>
          </a:xfrm>
        </p:spPr>
      </p:pic>
      <p:sp>
        <p:nvSpPr>
          <p:cNvPr id="3" name="Tytuł 2"/>
          <p:cNvSpPr>
            <a:spLocks noGrp="1"/>
          </p:cNvSpPr>
          <p:nvPr>
            <p:ph type="title"/>
          </p:nvPr>
        </p:nvSpPr>
        <p:spPr/>
        <p:txBody>
          <a:bodyPr>
            <a:normAutofit fontScale="90000"/>
          </a:bodyPr>
          <a:lstStyle/>
          <a:p>
            <a:r>
              <a:rPr lang="pl-PL" dirty="0" smtClean="0"/>
              <a:t>Pomnik Ofiarom Terroru Hitlerowskiego(Park Jakubowo)</a:t>
            </a:r>
            <a:endParaRPr lang="pl-PL" dirty="0"/>
          </a:p>
        </p:txBody>
      </p:sp>
      <p:pic>
        <p:nvPicPr>
          <p:cNvPr id="5" name="Obraz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452320" y="260648"/>
            <a:ext cx="1440160" cy="1897360"/>
          </a:xfrm>
          <a:prstGeom prst="rect">
            <a:avLst/>
          </a:prstGeom>
        </p:spPr>
      </p:pic>
    </p:spTree>
    <p:extLst>
      <p:ext uri="{BB962C8B-B14F-4D97-AF65-F5344CB8AC3E}">
        <p14:creationId xmlns:p14="http://schemas.microsoft.com/office/powerpoint/2010/main" xmlns="" val="2746632626"/>
      </p:ext>
    </p:extLst>
  </p:cSld>
  <p:clrMapOvr>
    <a:masterClrMapping/>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524000" y="1524000"/>
            <a:ext cx="6096000" cy="4572000"/>
          </a:xfrm>
        </p:spPr>
      </p:pic>
      <p:sp>
        <p:nvSpPr>
          <p:cNvPr id="3" name="Tytuł 2"/>
          <p:cNvSpPr>
            <a:spLocks noGrp="1"/>
          </p:cNvSpPr>
          <p:nvPr>
            <p:ph type="title"/>
          </p:nvPr>
        </p:nvSpPr>
        <p:spPr/>
        <p:txBody>
          <a:bodyPr>
            <a:normAutofit fontScale="90000"/>
          </a:bodyPr>
          <a:lstStyle/>
          <a:p>
            <a:r>
              <a:rPr lang="pl-PL" dirty="0" smtClean="0"/>
              <a:t>Bogumił Linka (koło Szpitala MSWIA)</a:t>
            </a:r>
            <a:endParaRPr lang="pl-PL" dirty="0"/>
          </a:p>
        </p:txBody>
      </p:sp>
      <p:pic>
        <p:nvPicPr>
          <p:cNvPr id="5" name="Obraz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814592" y="1484784"/>
            <a:ext cx="1080120" cy="1897360"/>
          </a:xfrm>
          <a:prstGeom prst="rect">
            <a:avLst/>
          </a:prstGeom>
        </p:spPr>
      </p:pic>
    </p:spTree>
    <p:extLst>
      <p:ext uri="{BB962C8B-B14F-4D97-AF65-F5344CB8AC3E}">
        <p14:creationId xmlns:p14="http://schemas.microsoft.com/office/powerpoint/2010/main" xmlns="" val="3831679166"/>
      </p:ext>
    </p:extLst>
  </p:cSld>
  <p:clrMapOvr>
    <a:masterClrMapping/>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normAutofit fontScale="92500" lnSpcReduction="10000"/>
          </a:bodyPr>
          <a:lstStyle/>
          <a:p>
            <a:r>
              <a:rPr lang="pl-PL" b="1" dirty="0"/>
              <a:t>Bogumił Linka</a:t>
            </a:r>
            <a:r>
              <a:rPr lang="pl-PL" dirty="0"/>
              <a:t> (Gottlieb Linka) (ur. 5 lutego 1865 roku we wsi Górki, zm. 29 marca 1920 roku w Olsztynie) – </a:t>
            </a:r>
            <a:r>
              <a:rPr lang="pl-PL" dirty="0" smtClean="0"/>
              <a:t>mazurski </a:t>
            </a:r>
            <a:r>
              <a:rPr lang="pl-PL" dirty="0"/>
              <a:t>działacz społeczny i narodowy, prekursor oświaty rolniczej, działacz Mazurskiej Partii Ludowej (MPL), członek Rady Nadzorczej Banku Mazurskiego. W marcu 1919 roku udał się z delegacją na konferencję pokojową do Paryża, gdzie ubiegał się o dołączenie bez plebiscytu terenów Warmii i Mazur do państwa polskiego. Po powrocie delegację aresztowano za zdradę stanu, potem jednak uwolniono na żądanie marszałka </a:t>
            </a:r>
            <a:r>
              <a:rPr lang="pl-PL" dirty="0" err="1" smtClean="0"/>
              <a:t>F.Focha</a:t>
            </a:r>
            <a:r>
              <a:rPr lang="pl-PL" dirty="0" smtClean="0"/>
              <a:t>. </a:t>
            </a:r>
            <a:r>
              <a:rPr lang="pl-PL" dirty="0"/>
              <a:t>Podczas "krwawej środy" </a:t>
            </a:r>
            <a:r>
              <a:rPr lang="pl-PL" dirty="0" smtClean="0"/>
              <a:t>2 </a:t>
            </a:r>
            <a:r>
              <a:rPr lang="pl-PL" dirty="0"/>
              <a:t>stycznia 1920 roku ciężko pobity, przewieziony do szpitala w Olsztynie zmarł 29 marca 1920 roku na skutek obrażeń wewnętrznych. </a:t>
            </a:r>
          </a:p>
        </p:txBody>
      </p:sp>
      <p:sp>
        <p:nvSpPr>
          <p:cNvPr id="3" name="Tytuł 2"/>
          <p:cNvSpPr>
            <a:spLocks noGrp="1"/>
          </p:cNvSpPr>
          <p:nvPr>
            <p:ph type="title"/>
          </p:nvPr>
        </p:nvSpPr>
        <p:spPr/>
        <p:txBody>
          <a:bodyPr/>
          <a:lstStyle/>
          <a:p>
            <a:r>
              <a:rPr lang="pl-PL" dirty="0" smtClean="0"/>
              <a:t>Bogumił Linka</a:t>
            </a:r>
            <a:endParaRPr lang="pl-PL" dirty="0"/>
          </a:p>
        </p:txBody>
      </p:sp>
    </p:spTree>
    <p:extLst>
      <p:ext uri="{BB962C8B-B14F-4D97-AF65-F5344CB8AC3E}">
        <p14:creationId xmlns:p14="http://schemas.microsoft.com/office/powerpoint/2010/main" xmlns="" val="3415507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524000" y="1524000"/>
            <a:ext cx="6096000" cy="4572000"/>
          </a:xfrm>
        </p:spPr>
      </p:pic>
      <p:sp>
        <p:nvSpPr>
          <p:cNvPr id="3" name="Tytuł 2"/>
          <p:cNvSpPr>
            <a:spLocks noGrp="1"/>
          </p:cNvSpPr>
          <p:nvPr>
            <p:ph type="title"/>
          </p:nvPr>
        </p:nvSpPr>
        <p:spPr/>
        <p:txBody>
          <a:bodyPr>
            <a:normAutofit fontScale="90000"/>
          </a:bodyPr>
          <a:lstStyle/>
          <a:p>
            <a:r>
              <a:rPr lang="pl-PL" dirty="0" smtClean="0"/>
              <a:t>Pamięć Zesłańców Syberyjskich (koło gabinetu </a:t>
            </a:r>
            <a:r>
              <a:rPr lang="pl-PL" dirty="0" err="1" smtClean="0"/>
              <a:t>AcuMedi</a:t>
            </a:r>
            <a:r>
              <a:rPr lang="pl-PL" dirty="0" smtClean="0"/>
              <a:t>)</a:t>
            </a:r>
            <a:endParaRPr lang="pl-PL" dirty="0"/>
          </a:p>
        </p:txBody>
      </p:sp>
      <p:pic>
        <p:nvPicPr>
          <p:cNvPr id="5" name="Obraz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743193" y="908720"/>
            <a:ext cx="1152128" cy="1897360"/>
          </a:xfrm>
          <a:prstGeom prst="rect">
            <a:avLst/>
          </a:prstGeom>
        </p:spPr>
      </p:pic>
    </p:spTree>
    <p:extLst>
      <p:ext uri="{BB962C8B-B14F-4D97-AF65-F5344CB8AC3E}">
        <p14:creationId xmlns:p14="http://schemas.microsoft.com/office/powerpoint/2010/main" xmlns="" val="3966849325"/>
      </p:ext>
    </p:extLst>
  </p:cSld>
  <p:clrMapOvr>
    <a:masterClrMapping/>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524000" y="1524000"/>
            <a:ext cx="6096000" cy="4572000"/>
          </a:xfrm>
        </p:spPr>
      </p:pic>
      <p:sp>
        <p:nvSpPr>
          <p:cNvPr id="3" name="Tytuł 2"/>
          <p:cNvSpPr>
            <a:spLocks noGrp="1"/>
          </p:cNvSpPr>
          <p:nvPr>
            <p:ph type="title"/>
          </p:nvPr>
        </p:nvSpPr>
        <p:spPr/>
        <p:txBody>
          <a:bodyPr>
            <a:normAutofit fontScale="90000"/>
          </a:bodyPr>
          <a:lstStyle/>
          <a:p>
            <a:r>
              <a:rPr lang="pl-PL" dirty="0" smtClean="0"/>
              <a:t>Bohaterom Powstania Warszawskiego (koło gabinetu </a:t>
            </a:r>
            <a:r>
              <a:rPr lang="pl-PL" dirty="0" err="1" smtClean="0"/>
              <a:t>AcuMedi</a:t>
            </a:r>
            <a:r>
              <a:rPr lang="pl-PL" dirty="0" smtClean="0"/>
              <a:t>)</a:t>
            </a:r>
            <a:endParaRPr lang="pl-PL" dirty="0"/>
          </a:p>
        </p:txBody>
      </p:sp>
      <p:pic>
        <p:nvPicPr>
          <p:cNvPr id="5" name="Obraz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740352" y="1052736"/>
            <a:ext cx="1224136" cy="1897360"/>
          </a:xfrm>
          <a:prstGeom prst="rect">
            <a:avLst/>
          </a:prstGeom>
        </p:spPr>
      </p:pic>
    </p:spTree>
    <p:extLst>
      <p:ext uri="{BB962C8B-B14F-4D97-AF65-F5344CB8AC3E}">
        <p14:creationId xmlns:p14="http://schemas.microsoft.com/office/powerpoint/2010/main" xmlns="" val="4294584360"/>
      </p:ext>
    </p:extLst>
  </p:cSld>
  <p:clrMapOvr>
    <a:masterClrMapping/>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normAutofit/>
          </a:bodyPr>
          <a:lstStyle/>
          <a:p>
            <a:r>
              <a:rPr lang="pl-PL" dirty="0" smtClean="0"/>
              <a:t>Urodził się 17.12.1897r. w Płocku, a zmarł 10.02.1962r. w Warszawie. Był polskim poetą, tłumaczem, żołnierzem Legionów Polskich, a także brał udział w bitwie polsko – bolszewickiej. Został </a:t>
            </a:r>
            <a:r>
              <a:rPr lang="pl-PL" dirty="0" smtClean="0"/>
              <a:t>odznaczony Orderem </a:t>
            </a:r>
            <a:r>
              <a:rPr lang="pl-PL" dirty="0" smtClean="0"/>
              <a:t>Virtuti </a:t>
            </a:r>
            <a:r>
              <a:rPr lang="pl-PL" dirty="0" err="1" smtClean="0"/>
              <a:t>Militari</a:t>
            </a:r>
            <a:r>
              <a:rPr lang="pl-PL" dirty="0" smtClean="0"/>
              <a:t> </a:t>
            </a:r>
            <a:r>
              <a:rPr lang="pl-PL" dirty="0" smtClean="0"/>
              <a:t>i </a:t>
            </a:r>
            <a:r>
              <a:rPr lang="pl-PL" dirty="0" smtClean="0"/>
              <a:t>Odznaką </a:t>
            </a:r>
            <a:r>
              <a:rPr lang="pl-PL" dirty="0" smtClean="0"/>
              <a:t>Polonia </a:t>
            </a:r>
            <a:r>
              <a:rPr lang="pl-PL" dirty="0" err="1" smtClean="0"/>
              <a:t>Restituta</a:t>
            </a:r>
            <a:r>
              <a:rPr lang="pl-PL" dirty="0" smtClean="0"/>
              <a:t>.</a:t>
            </a:r>
          </a:p>
          <a:p>
            <a:r>
              <a:rPr lang="pl-PL" dirty="0" smtClean="0"/>
              <a:t>Najważniejsze dzieła:</a:t>
            </a:r>
          </a:p>
          <a:p>
            <a:r>
              <a:rPr lang="pl-PL" i="1" dirty="0"/>
              <a:t>Dymy nad miastem</a:t>
            </a:r>
            <a:endParaRPr lang="pl-PL" dirty="0"/>
          </a:p>
          <a:p>
            <a:r>
              <a:rPr lang="pl-PL" dirty="0"/>
              <a:t>Bagnet na broń</a:t>
            </a:r>
          </a:p>
          <a:p>
            <a:r>
              <a:rPr lang="pl-PL" dirty="0"/>
              <a:t>Mazowsze</a:t>
            </a:r>
          </a:p>
          <a:p>
            <a:endParaRPr lang="pl-PL" dirty="0"/>
          </a:p>
        </p:txBody>
      </p:sp>
      <p:sp>
        <p:nvSpPr>
          <p:cNvPr id="3" name="Tytuł 2"/>
          <p:cNvSpPr>
            <a:spLocks noGrp="1"/>
          </p:cNvSpPr>
          <p:nvPr>
            <p:ph type="title"/>
          </p:nvPr>
        </p:nvSpPr>
        <p:spPr/>
        <p:txBody>
          <a:bodyPr/>
          <a:lstStyle/>
          <a:p>
            <a:r>
              <a:rPr lang="pl-PL" dirty="0" smtClean="0"/>
              <a:t>Władysław Broniewski</a:t>
            </a:r>
            <a:endParaRPr lang="pl-PL" dirty="0"/>
          </a:p>
        </p:txBody>
      </p:sp>
    </p:spTree>
    <p:extLst>
      <p:ext uri="{BB962C8B-B14F-4D97-AF65-F5344CB8AC3E}">
        <p14:creationId xmlns:p14="http://schemas.microsoft.com/office/powerpoint/2010/main" xmlns="" val="23036889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rot="5400000">
            <a:off x="2051720" y="1124744"/>
            <a:ext cx="4968552" cy="5544616"/>
          </a:xfrm>
        </p:spPr>
      </p:pic>
      <p:sp>
        <p:nvSpPr>
          <p:cNvPr id="3" name="Tytuł 2"/>
          <p:cNvSpPr>
            <a:spLocks noGrp="1"/>
          </p:cNvSpPr>
          <p:nvPr>
            <p:ph type="title"/>
          </p:nvPr>
        </p:nvSpPr>
        <p:spPr/>
        <p:txBody>
          <a:bodyPr>
            <a:normAutofit fontScale="90000"/>
          </a:bodyPr>
          <a:lstStyle/>
          <a:p>
            <a:r>
              <a:rPr lang="pl-PL" dirty="0" smtClean="0"/>
              <a:t>Papież Polak (tablica na ścianie katedry)</a:t>
            </a:r>
            <a:endParaRPr lang="pl-PL" dirty="0"/>
          </a:p>
        </p:txBody>
      </p:sp>
      <p:pic>
        <p:nvPicPr>
          <p:cNvPr id="5" name="Obraz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452320" y="1412776"/>
            <a:ext cx="1384920" cy="1861356"/>
          </a:xfrm>
          <a:prstGeom prst="rect">
            <a:avLst/>
          </a:prstGeom>
        </p:spPr>
      </p:pic>
    </p:spTree>
    <p:extLst>
      <p:ext uri="{BB962C8B-B14F-4D97-AF65-F5344CB8AC3E}">
        <p14:creationId xmlns:p14="http://schemas.microsoft.com/office/powerpoint/2010/main" xmlns="" val="261364378"/>
      </p:ext>
    </p:extLst>
  </p:cSld>
  <p:clrMapOvr>
    <a:masterClrMapping/>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lstStyle/>
          <a:p>
            <a:r>
              <a:rPr lang="pl-PL" dirty="0" smtClean="0"/>
              <a:t>Urodził się 18.05.1920r. W Wadowicach, a zmarł 2.04.2005r. </a:t>
            </a:r>
            <a:r>
              <a:rPr lang="pl-PL" dirty="0"/>
              <a:t>w</a:t>
            </a:r>
            <a:r>
              <a:rPr lang="pl-PL" dirty="0" smtClean="0"/>
              <a:t> Watykanie. Polski </a:t>
            </a:r>
            <a:r>
              <a:rPr lang="pl-PL" dirty="0"/>
              <a:t>duchowny rzymskokatolicki, biskup pomocniczy krakowski (1958–1964), a następnie </a:t>
            </a:r>
            <a:r>
              <a:rPr lang="pl-PL" dirty="0" smtClean="0"/>
              <a:t>arcybiskup metropolita </a:t>
            </a:r>
            <a:r>
              <a:rPr lang="pl-PL" dirty="0"/>
              <a:t>krakowski (1964–1978), kardynał (1967–1978), zastępca przewodniczącego Konferencji Episkopatu Polski (1969–1978), 264. papież i 6. Suweren Państwa Watykańskiego (od 16 października 1978 do 2 kwietnia </a:t>
            </a:r>
            <a:r>
              <a:rPr lang="pl-PL" dirty="0" smtClean="0"/>
              <a:t>2005r. Święty Kościoła Katolickiego.</a:t>
            </a:r>
            <a:endParaRPr lang="pl-PL" dirty="0"/>
          </a:p>
        </p:txBody>
      </p:sp>
      <p:sp>
        <p:nvSpPr>
          <p:cNvPr id="3" name="Tytuł 2"/>
          <p:cNvSpPr>
            <a:spLocks noGrp="1"/>
          </p:cNvSpPr>
          <p:nvPr>
            <p:ph type="title"/>
          </p:nvPr>
        </p:nvSpPr>
        <p:spPr/>
        <p:txBody>
          <a:bodyPr/>
          <a:lstStyle/>
          <a:p>
            <a:r>
              <a:rPr lang="pl-PL" dirty="0" smtClean="0"/>
              <a:t>Jan Paweł II</a:t>
            </a:r>
            <a:endParaRPr lang="pl-PL" dirty="0"/>
          </a:p>
        </p:txBody>
      </p:sp>
    </p:spTree>
    <p:extLst>
      <p:ext uri="{BB962C8B-B14F-4D97-AF65-F5344CB8AC3E}">
        <p14:creationId xmlns:p14="http://schemas.microsoft.com/office/powerpoint/2010/main" xmlns="" val="38692388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normAutofit fontScale="90000"/>
          </a:bodyPr>
          <a:lstStyle/>
          <a:p>
            <a:r>
              <a:rPr lang="pl-PL" dirty="0" smtClean="0"/>
              <a:t>Wojciech Kętrzyński (Ściana Wysokiej</a:t>
            </a:r>
            <a:br>
              <a:rPr lang="pl-PL" dirty="0" smtClean="0"/>
            </a:br>
            <a:r>
              <a:rPr lang="pl-PL" dirty="0" smtClean="0"/>
              <a:t>Bramy)</a:t>
            </a:r>
            <a:endParaRPr lang="pl-PL" dirty="0"/>
          </a:p>
        </p:txBody>
      </p:sp>
      <p:pic>
        <p:nvPicPr>
          <p:cNvPr id="10" name="Symbol zastępczy zawartości 9"/>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rot="5400000">
            <a:off x="2123728" y="1719064"/>
            <a:ext cx="4896544" cy="4572000"/>
          </a:xfrm>
        </p:spPr>
      </p:pic>
      <p:pic>
        <p:nvPicPr>
          <p:cNvPr id="11" name="Obraz 1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524328" y="836712"/>
            <a:ext cx="1168896" cy="1753344"/>
          </a:xfrm>
          <a:prstGeom prst="rect">
            <a:avLst/>
          </a:prstGeom>
        </p:spPr>
      </p:pic>
    </p:spTree>
    <p:extLst>
      <p:ext uri="{BB962C8B-B14F-4D97-AF65-F5344CB8AC3E}">
        <p14:creationId xmlns:p14="http://schemas.microsoft.com/office/powerpoint/2010/main" xmlns="" val="2572856715"/>
      </p:ext>
    </p:extLst>
  </p:cSld>
  <p:clrMapOvr>
    <a:masterClrMapping/>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lstStyle/>
          <a:p>
            <a:pPr marL="0" indent="0">
              <a:buNone/>
            </a:pPr>
            <a:r>
              <a:rPr lang="pl-PL" dirty="0" smtClean="0"/>
              <a:t>Urodził się 11.07.1838r. W Giżycku, a zmarł 15.01.1918r. we Lwowie. Był więziony w Bramie Górnej w Olsztynie, z zawodu był historykiem.</a:t>
            </a:r>
          </a:p>
          <a:p>
            <a:pPr marL="0" indent="0">
              <a:buNone/>
            </a:pPr>
            <a:endParaRPr lang="pl-PL" dirty="0" smtClean="0"/>
          </a:p>
        </p:txBody>
      </p:sp>
      <p:sp>
        <p:nvSpPr>
          <p:cNvPr id="3" name="Tytuł 2"/>
          <p:cNvSpPr>
            <a:spLocks noGrp="1"/>
          </p:cNvSpPr>
          <p:nvPr>
            <p:ph type="title"/>
          </p:nvPr>
        </p:nvSpPr>
        <p:spPr/>
        <p:txBody>
          <a:bodyPr/>
          <a:lstStyle/>
          <a:p>
            <a:r>
              <a:rPr lang="pl-PL" dirty="0" smtClean="0"/>
              <a:t>Wojciech Kętrzyński</a:t>
            </a:r>
            <a:endParaRPr lang="pl-PL" dirty="0"/>
          </a:p>
        </p:txBody>
      </p:sp>
    </p:spTree>
    <p:extLst>
      <p:ext uri="{BB962C8B-B14F-4D97-AF65-F5344CB8AC3E}">
        <p14:creationId xmlns:p14="http://schemas.microsoft.com/office/powerpoint/2010/main" xmlns="" val="8904151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rot="5400000">
            <a:off x="1835696" y="1268760"/>
            <a:ext cx="4752528" cy="5328592"/>
          </a:xfrm>
        </p:spPr>
      </p:pic>
      <p:sp>
        <p:nvSpPr>
          <p:cNvPr id="3" name="Tytuł 2"/>
          <p:cNvSpPr>
            <a:spLocks noGrp="1"/>
          </p:cNvSpPr>
          <p:nvPr>
            <p:ph type="title"/>
          </p:nvPr>
        </p:nvSpPr>
        <p:spPr/>
        <p:txBody>
          <a:bodyPr>
            <a:normAutofit fontScale="90000"/>
          </a:bodyPr>
          <a:lstStyle/>
          <a:p>
            <a:r>
              <a:rPr lang="pl-PL" dirty="0" smtClean="0"/>
              <a:t>Bojownikom o Polskość Warmii i Mazur (Ściana Zamku Kapituły Warmińskiej)</a:t>
            </a:r>
            <a:endParaRPr lang="pl-PL" dirty="0"/>
          </a:p>
        </p:txBody>
      </p:sp>
      <p:pic>
        <p:nvPicPr>
          <p:cNvPr id="5" name="Obraz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380312" y="1412776"/>
            <a:ext cx="1384920" cy="2077380"/>
          </a:xfrm>
          <a:prstGeom prst="rect">
            <a:avLst/>
          </a:prstGeom>
        </p:spPr>
      </p:pic>
    </p:spTree>
    <p:extLst>
      <p:ext uri="{BB962C8B-B14F-4D97-AF65-F5344CB8AC3E}">
        <p14:creationId xmlns:p14="http://schemas.microsoft.com/office/powerpoint/2010/main" xmlns="" val="2370080944"/>
      </p:ext>
    </p:extLst>
  </p:cSld>
  <p:clrMapOvr>
    <a:masterClrMapping/>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rot="5400000">
            <a:off x="2123728" y="1196752"/>
            <a:ext cx="4680520" cy="5400600"/>
          </a:xfrm>
        </p:spPr>
      </p:pic>
      <p:sp>
        <p:nvSpPr>
          <p:cNvPr id="3" name="Tytuł 2"/>
          <p:cNvSpPr>
            <a:spLocks noGrp="1"/>
          </p:cNvSpPr>
          <p:nvPr>
            <p:ph type="title"/>
          </p:nvPr>
        </p:nvSpPr>
        <p:spPr/>
        <p:txBody>
          <a:bodyPr/>
          <a:lstStyle/>
          <a:p>
            <a:r>
              <a:rPr lang="pl-PL" dirty="0" smtClean="0"/>
              <a:t>Stefan Jaracz (Pl. Trzech Krzyży)</a:t>
            </a:r>
            <a:endParaRPr lang="pl-PL" dirty="0"/>
          </a:p>
        </p:txBody>
      </p:sp>
      <p:pic>
        <p:nvPicPr>
          <p:cNvPr id="5" name="Obraz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01949" y="1340768"/>
            <a:ext cx="1168896" cy="1753344"/>
          </a:xfrm>
          <a:prstGeom prst="rect">
            <a:avLst/>
          </a:prstGeom>
        </p:spPr>
      </p:pic>
    </p:spTree>
    <p:extLst>
      <p:ext uri="{BB962C8B-B14F-4D97-AF65-F5344CB8AC3E}">
        <p14:creationId xmlns:p14="http://schemas.microsoft.com/office/powerpoint/2010/main" xmlns="" val="1283411310"/>
      </p:ext>
    </p:extLst>
  </p:cSld>
  <p:clrMapOvr>
    <a:masterClrMapping/>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ier">
  <a:themeElements>
    <a:clrScheme name="Papi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i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i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201</TotalTime>
  <Words>731</Words>
  <Application>Microsoft Office PowerPoint</Application>
  <PresentationFormat>Pokaz na ekranie (4:3)</PresentationFormat>
  <Paragraphs>56</Paragraphs>
  <Slides>29</Slides>
  <Notes>0</Notes>
  <HiddenSlides>0</HiddenSlides>
  <MMClips>0</MMClips>
  <ScaleCrop>false</ScaleCrop>
  <HeadingPairs>
    <vt:vector size="4" baseType="variant">
      <vt:variant>
        <vt:lpstr>Motyw</vt:lpstr>
      </vt:variant>
      <vt:variant>
        <vt:i4>1</vt:i4>
      </vt:variant>
      <vt:variant>
        <vt:lpstr>Tytuły slajdów</vt:lpstr>
      </vt:variant>
      <vt:variant>
        <vt:i4>29</vt:i4>
      </vt:variant>
    </vt:vector>
  </HeadingPairs>
  <TitlesOfParts>
    <vt:vector size="30" baseType="lpstr">
      <vt:lpstr>Papier</vt:lpstr>
      <vt:lpstr>Galeria Pomników Olsztyna</vt:lpstr>
      <vt:lpstr>Władysław Broniewski (SP 10)</vt:lpstr>
      <vt:lpstr>Władysław Broniewski</vt:lpstr>
      <vt:lpstr>Papież Polak (tablica na ścianie katedry)</vt:lpstr>
      <vt:lpstr>Jan Paweł II</vt:lpstr>
      <vt:lpstr>Wojciech Kętrzyński (Ściana Wysokiej Bramy)</vt:lpstr>
      <vt:lpstr>Wojciech Kętrzyński</vt:lpstr>
      <vt:lpstr>Bojownikom o Polskość Warmii i Mazur (Ściana Zamku Kapituły Warmińskiej)</vt:lpstr>
      <vt:lpstr>Stefan Jaracz (Pl. Trzech Krzyży)</vt:lpstr>
      <vt:lpstr>Stefan Jaracz</vt:lpstr>
      <vt:lpstr>Kolumna Orła Białego (Pl. Konsulatu Polskiego)</vt:lpstr>
      <vt:lpstr>Godła na przestrzeni lat (Pl. Konsulatu Polskiego)</vt:lpstr>
      <vt:lpstr>Adam Mickiewicz przy L O im. A.  Mickiewicza</vt:lpstr>
      <vt:lpstr>Adam Mickiewicz</vt:lpstr>
      <vt:lpstr>Wincenty Pol przy  LO im. A. Mickiewcza</vt:lpstr>
      <vt:lpstr>Wincenty Pol</vt:lpstr>
      <vt:lpstr>Józef Piłsudski (Urząd Marszałkowski)</vt:lpstr>
      <vt:lpstr>Józef Piłsudski</vt:lpstr>
      <vt:lpstr>Plac Solidarności</vt:lpstr>
      <vt:lpstr>Kamień Pamiątkowy na Placu Solidarności</vt:lpstr>
      <vt:lpstr>Seweryn Pieniężny (ul. S. Pieniężnego)</vt:lpstr>
      <vt:lpstr>Seweryn Pieniężny</vt:lpstr>
      <vt:lpstr>Bohaterom Walk o Wyzwolenie Społeczne Warmii i Mazur (P. Jakubowo)</vt:lpstr>
      <vt:lpstr>Pomnik Ofiarom Terroru Hitlerowskiego(Park Jakubowo)</vt:lpstr>
      <vt:lpstr>Pomnik Ofiarom Terroru Hitlerowskiego(Park Jakubowo)</vt:lpstr>
      <vt:lpstr>Bogumił Linka (koło Szpitala MSWIA)</vt:lpstr>
      <vt:lpstr>Bogumił Linka</vt:lpstr>
      <vt:lpstr>Pamięć Zesłańców Syberyjskich (koło gabinetu AcuMedi)</vt:lpstr>
      <vt:lpstr>Bohaterom Powstania Warszawskiego (koło gabinetu AcuMedi)</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Galeria Pomników Olsztyna</dc:title>
  <dc:creator>Bartek</dc:creator>
  <cp:lastModifiedBy>Admin</cp:lastModifiedBy>
  <cp:revision>22</cp:revision>
  <dcterms:created xsi:type="dcterms:W3CDTF">2018-08-18T18:59:53Z</dcterms:created>
  <dcterms:modified xsi:type="dcterms:W3CDTF">2018-12-19T17:37:19Z</dcterms:modified>
</cp:coreProperties>
</file>