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66" r:id="rId3"/>
    <p:sldId id="257" r:id="rId4"/>
    <p:sldId id="263" r:id="rId5"/>
    <p:sldId id="258" r:id="rId6"/>
    <p:sldId id="262" r:id="rId7"/>
    <p:sldId id="259" r:id="rId8"/>
    <p:sldId id="264" r:id="rId9"/>
    <p:sldId id="260" r:id="rId10"/>
    <p:sldId id="265" r:id="rId11"/>
    <p:sldId id="261"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65" d="100"/>
          <a:sy n="65" d="100"/>
        </p:scale>
        <p:origin x="-129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A702BC5C-847D-4D63-9A00-AD1BA426A3C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02BC5C-847D-4D63-9A00-AD1BA426A3C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02BC5C-847D-4D63-9A00-AD1BA426A3C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02BC5C-847D-4D63-9A00-AD1BA426A3C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02BC5C-847D-4D63-9A00-AD1BA426A3C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02BC5C-847D-4D63-9A00-AD1BA426A3C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702BC5C-847D-4D63-9A00-AD1BA426A3C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8" name="Symbol zastępczy numeru slajdu 7"/>
          <p:cNvSpPr>
            <a:spLocks noGrp="1"/>
          </p:cNvSpPr>
          <p:nvPr>
            <p:ph type="sldNum" sz="quarter" idx="11"/>
          </p:nvPr>
        </p:nvSpPr>
        <p:spPr/>
        <p:txBody>
          <a:bodyPr/>
          <a:lstStyle/>
          <a:p>
            <a:fld id="{A702BC5C-847D-4D63-9A00-AD1BA426A3C0}"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702BC5C-847D-4D63-9A00-AD1BA426A3C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01FC71AC-B83F-4A90-A9FD-5B3147D41B49}" type="datetimeFigureOut">
              <a:rPr lang="pl-PL" smtClean="0"/>
              <a:pPr/>
              <a:t>27.10.2018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A702BC5C-847D-4D63-9A00-AD1BA426A3C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01FC71AC-B83F-4A90-A9FD-5B3147D41B49}" type="datetimeFigureOut">
              <a:rPr lang="pl-PL" smtClean="0"/>
              <a:pPr/>
              <a:t>27.10.2018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02BC5C-847D-4D63-9A00-AD1BA426A3C0}"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1FC71AC-B83F-4A90-A9FD-5B3147D41B49}" type="datetimeFigureOut">
              <a:rPr lang="pl-PL" smtClean="0"/>
              <a:pPr/>
              <a:t>27.10.2018</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702BC5C-847D-4D63-9A00-AD1BA426A3C0}"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Olsztyńskie ślady historii</a:t>
            </a:r>
            <a:br>
              <a:rPr lang="pl-PL" dirty="0" smtClean="0"/>
            </a:br>
            <a:endParaRPr lang="pl-PL" dirty="0"/>
          </a:p>
        </p:txBody>
      </p:sp>
      <p:sp>
        <p:nvSpPr>
          <p:cNvPr id="3" name="Podtytuł 2"/>
          <p:cNvSpPr>
            <a:spLocks noGrp="1"/>
          </p:cNvSpPr>
          <p:nvPr>
            <p:ph type="subTitle" idx="1"/>
          </p:nvPr>
        </p:nvSpPr>
        <p:spPr/>
        <p:txBody>
          <a:bodyPr/>
          <a:lstStyle/>
          <a:p>
            <a:r>
              <a:rPr lang="pl-PL" dirty="0" smtClean="0"/>
              <a:t>BORYS TETYK </a:t>
            </a:r>
          </a:p>
          <a:p>
            <a:r>
              <a:rPr lang="pl-PL" dirty="0" smtClean="0"/>
              <a:t>V B</a:t>
            </a:r>
          </a:p>
          <a:p>
            <a:endParaRPr lang="pl-PL"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Pomnik </a:t>
            </a:r>
            <a:r>
              <a:rPr lang="pl-PL" b="1" dirty="0" smtClean="0"/>
              <a:t>Wolności Ojczyzny</a:t>
            </a:r>
            <a:endParaRPr lang="pl-PL" b="1" dirty="0"/>
          </a:p>
        </p:txBody>
      </p:sp>
      <p:sp>
        <p:nvSpPr>
          <p:cNvPr id="3" name="Symbol zastępczy zawartości 2"/>
          <p:cNvSpPr>
            <a:spLocks noGrp="1"/>
          </p:cNvSpPr>
          <p:nvPr>
            <p:ph idx="1"/>
          </p:nvPr>
        </p:nvSpPr>
        <p:spPr/>
        <p:txBody>
          <a:bodyPr/>
          <a:lstStyle/>
          <a:p>
            <a:pPr algn="ctr"/>
            <a:r>
              <a:rPr lang="pl-PL" dirty="0" smtClean="0"/>
              <a:t>Pomnik Wolności Ojczyzny powstał w 2003 roku na Placu Solidarności. Na pomniku widnieje napis ,,Bóg, Honor, Ojczyzna’’ są to najważniejsze rzeczy dla żołnierzy podczas wojny.</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algn="ctr"/>
            <a:r>
              <a:rPr lang="pl-PL" sz="4400" dirty="0" smtClean="0">
                <a:latin typeface="Batang" pitchFamily="18" charset="-127"/>
                <a:ea typeface="Batang" pitchFamily="18" charset="-127"/>
              </a:rPr>
              <a:t>Dziękuję za uwagę</a:t>
            </a:r>
            <a:endParaRPr lang="pl-PL" sz="44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a:p>
        </p:txBody>
      </p:sp>
      <p:pic>
        <p:nvPicPr>
          <p:cNvPr id="1026" name="Picture 2" descr="C:\Users\Przemek\Desktop\IMG_1402.jpg"/>
          <p:cNvPicPr>
            <a:picLocks noChangeAspect="1" noChangeArrowheads="1"/>
          </p:cNvPicPr>
          <p:nvPr/>
        </p:nvPicPr>
        <p:blipFill>
          <a:blip r:embed="rId2" cstate="print"/>
          <a:srcRect/>
          <a:stretch>
            <a:fillRect/>
          </a:stretch>
        </p:blipFill>
        <p:spPr bwMode="auto">
          <a:xfrm rot="5400000">
            <a:off x="1702836" y="897564"/>
            <a:ext cx="6247458" cy="4685594"/>
          </a:xfrm>
          <a:prstGeom prst="rect">
            <a:avLst/>
          </a:prstGeom>
          <a:noFill/>
        </p:spPr>
      </p:pic>
      <p:sp>
        <p:nvSpPr>
          <p:cNvPr id="5" name="pole tekstowe 4"/>
          <p:cNvSpPr txBox="1"/>
          <p:nvPr/>
        </p:nvSpPr>
        <p:spPr>
          <a:xfrm>
            <a:off x="3203848" y="6309320"/>
            <a:ext cx="3744416" cy="523220"/>
          </a:xfrm>
          <a:prstGeom prst="rect">
            <a:avLst/>
          </a:prstGeom>
          <a:noFill/>
        </p:spPr>
        <p:txBody>
          <a:bodyPr wrap="square" rtlCol="0">
            <a:spAutoFit/>
          </a:bodyPr>
          <a:lstStyle/>
          <a:p>
            <a:r>
              <a:rPr lang="pl-PL" sz="2800" dirty="0" smtClean="0"/>
              <a:t>Pomnik Orła Białego</a:t>
            </a:r>
            <a:endParaRPr lang="pl-PL"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Pomnik Orła Białego</a:t>
            </a:r>
            <a:endParaRPr lang="pl-PL" b="1" dirty="0"/>
          </a:p>
        </p:txBody>
      </p:sp>
      <p:sp>
        <p:nvSpPr>
          <p:cNvPr id="3" name="Symbol zastępczy zawartości 2"/>
          <p:cNvSpPr>
            <a:spLocks noGrp="1"/>
          </p:cNvSpPr>
          <p:nvPr>
            <p:ph idx="1"/>
          </p:nvPr>
        </p:nvSpPr>
        <p:spPr/>
        <p:txBody>
          <a:bodyPr>
            <a:normAutofit fontScale="92500" lnSpcReduction="10000"/>
          </a:bodyPr>
          <a:lstStyle/>
          <a:p>
            <a:pPr algn="ctr">
              <a:buNone/>
            </a:pPr>
            <a:r>
              <a:rPr lang="pl-PL" dirty="0" smtClean="0"/>
              <a:t>8 października 1995 roku został powołany Honorowy Komitet Budowy pomnika. Na miejsce usytuowania kolumny wybrano Plac Konsulatu Polskiego. Wmurowanie kamienia węgielnego miało miejsce 11 listopada 1997 roku. Budowę rozpoczęto 23 listopada 1998 roku, a zakończono w dniu 3 maja 2001 roku. Figura została zaprojektowana przez Urszulę i Ryszarda Szmytów, a odlana w brązie przez Zenona i Pawła Szewczyków.</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2050" name="Picture 2" descr="C:\Users\Przemek\Desktop\IMG_1407.jpg"/>
          <p:cNvPicPr>
            <a:picLocks noChangeAspect="1" noChangeArrowheads="1"/>
          </p:cNvPicPr>
          <p:nvPr/>
        </p:nvPicPr>
        <p:blipFill>
          <a:blip r:embed="rId2" cstate="print"/>
          <a:srcRect/>
          <a:stretch>
            <a:fillRect/>
          </a:stretch>
        </p:blipFill>
        <p:spPr bwMode="auto">
          <a:xfrm rot="5400000">
            <a:off x="1536261" y="920123"/>
            <a:ext cx="6215493" cy="4608512"/>
          </a:xfrm>
          <a:prstGeom prst="rect">
            <a:avLst/>
          </a:prstGeom>
          <a:noFill/>
        </p:spPr>
      </p:pic>
      <p:sp>
        <p:nvSpPr>
          <p:cNvPr id="5" name="pole tekstowe 4"/>
          <p:cNvSpPr txBox="1"/>
          <p:nvPr/>
        </p:nvSpPr>
        <p:spPr>
          <a:xfrm>
            <a:off x="1835696" y="6334780"/>
            <a:ext cx="6840760" cy="523220"/>
          </a:xfrm>
          <a:prstGeom prst="rect">
            <a:avLst/>
          </a:prstGeom>
          <a:noFill/>
        </p:spPr>
        <p:txBody>
          <a:bodyPr wrap="square" rtlCol="0">
            <a:spAutoFit/>
          </a:bodyPr>
          <a:lstStyle/>
          <a:p>
            <a:r>
              <a:rPr lang="pl-PL" sz="2800" dirty="0" smtClean="0"/>
              <a:t>Tablica pamiątkowa Józefa Piłsudskiego</a:t>
            </a:r>
            <a:endParaRPr lang="pl-PL"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3600" b="1" dirty="0" smtClean="0"/>
              <a:t>Tablica pamiątkowa Józefa Piłsudskiego</a:t>
            </a:r>
            <a:endParaRPr lang="pl-PL" sz="3600" b="1" dirty="0"/>
          </a:p>
        </p:txBody>
      </p:sp>
      <p:sp>
        <p:nvSpPr>
          <p:cNvPr id="3" name="Symbol zastępczy zawartości 2"/>
          <p:cNvSpPr>
            <a:spLocks noGrp="1"/>
          </p:cNvSpPr>
          <p:nvPr>
            <p:ph idx="1"/>
          </p:nvPr>
        </p:nvSpPr>
        <p:spPr/>
        <p:txBody>
          <a:bodyPr/>
          <a:lstStyle/>
          <a:p>
            <a:pPr algn="ctr"/>
            <a:r>
              <a:rPr lang="pl-PL" dirty="0" smtClean="0"/>
              <a:t>Tablica pamiątkowa poświęcona Marszałkowi Józefowi Piłsudskiemu, wielkiemu patriocie, twórcy niepodległej Polski. Powstała w 2007 roku na </a:t>
            </a:r>
            <a:r>
              <a:rPr lang="pl-PL" dirty="0" smtClean="0"/>
              <a:t>sto czterdziestą</a:t>
            </a:r>
            <a:r>
              <a:rPr lang="pl-PL" dirty="0" smtClean="0"/>
              <a:t> </a:t>
            </a:r>
            <a:r>
              <a:rPr lang="pl-PL" dirty="0" smtClean="0"/>
              <a:t>rocznicę urodzin Marszałka. Autorem tablicy jest Edward </a:t>
            </a:r>
            <a:r>
              <a:rPr lang="pl-PL" dirty="0" err="1" smtClean="0"/>
              <a:t>Jurjewicz</a:t>
            </a:r>
            <a:r>
              <a:rPr lang="pl-PL" dirty="0" smtClean="0"/>
              <a:t>.</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3074" name="Picture 2" descr="C:\Users\Przemek\Desktop\IMG_1403.jpg"/>
          <p:cNvPicPr>
            <a:picLocks noChangeAspect="1" noChangeArrowheads="1"/>
          </p:cNvPicPr>
          <p:nvPr/>
        </p:nvPicPr>
        <p:blipFill>
          <a:blip r:embed="rId2" cstate="print"/>
          <a:srcRect/>
          <a:stretch>
            <a:fillRect/>
          </a:stretch>
        </p:blipFill>
        <p:spPr bwMode="auto">
          <a:xfrm rot="5400000">
            <a:off x="1443027" y="869341"/>
            <a:ext cx="6264696" cy="4759279"/>
          </a:xfrm>
          <a:prstGeom prst="rect">
            <a:avLst/>
          </a:prstGeom>
          <a:noFill/>
        </p:spPr>
      </p:pic>
      <p:sp>
        <p:nvSpPr>
          <p:cNvPr id="5" name="pole tekstowe 4"/>
          <p:cNvSpPr txBox="1"/>
          <p:nvPr/>
        </p:nvSpPr>
        <p:spPr>
          <a:xfrm>
            <a:off x="3203848" y="6334780"/>
            <a:ext cx="4176464" cy="523220"/>
          </a:xfrm>
          <a:prstGeom prst="rect">
            <a:avLst/>
          </a:prstGeom>
          <a:noFill/>
        </p:spPr>
        <p:txBody>
          <a:bodyPr wrap="square" rtlCol="0">
            <a:spAutoFit/>
          </a:bodyPr>
          <a:lstStyle/>
          <a:p>
            <a:r>
              <a:rPr lang="pl-PL" sz="2800" dirty="0" smtClean="0"/>
              <a:t>Godło  Polski</a:t>
            </a:r>
            <a:endParaRPr lang="pl-PL"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Godło Polski</a:t>
            </a:r>
            <a:endParaRPr lang="pl-PL" b="1" dirty="0"/>
          </a:p>
        </p:txBody>
      </p:sp>
      <p:sp>
        <p:nvSpPr>
          <p:cNvPr id="3" name="Symbol zastępczy zawartości 2"/>
          <p:cNvSpPr>
            <a:spLocks noGrp="1"/>
          </p:cNvSpPr>
          <p:nvPr>
            <p:ph idx="1"/>
          </p:nvPr>
        </p:nvSpPr>
        <p:spPr/>
        <p:txBody>
          <a:bodyPr/>
          <a:lstStyle/>
          <a:p>
            <a:pPr algn="ctr"/>
            <a:r>
              <a:rPr lang="pl-PL" dirty="0" smtClean="0"/>
              <a:t>Wizerunek orła zmieniał się przez wieki. Dzisiejsza jego forma, przyjęta w 1927 roku, jest wzorowana na orle z epoki Stefana Batorego. Orzeł w koronie jako godło państwowe wprowadzono ustawą uchwaloną przez sejm 1 sierpnia 1919. Po II wojnie światowej usunięto z godła koronę, która to powróciła w 1989 roku.</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4098" name="Picture 2" descr="C:\Users\Przemek\Desktop\IMG_1404.jpg"/>
          <p:cNvPicPr>
            <a:picLocks noChangeAspect="1" noChangeArrowheads="1"/>
          </p:cNvPicPr>
          <p:nvPr/>
        </p:nvPicPr>
        <p:blipFill>
          <a:blip r:embed="rId2" cstate="print"/>
          <a:srcRect/>
          <a:stretch>
            <a:fillRect/>
          </a:stretch>
        </p:blipFill>
        <p:spPr bwMode="auto">
          <a:xfrm rot="5400000">
            <a:off x="1587126" y="941266"/>
            <a:ext cx="6257780" cy="4608512"/>
          </a:xfrm>
          <a:prstGeom prst="rect">
            <a:avLst/>
          </a:prstGeom>
          <a:noFill/>
        </p:spPr>
      </p:pic>
      <p:sp>
        <p:nvSpPr>
          <p:cNvPr id="5" name="pole tekstowe 4"/>
          <p:cNvSpPr txBox="1"/>
          <p:nvPr/>
        </p:nvSpPr>
        <p:spPr>
          <a:xfrm>
            <a:off x="2714612" y="6334780"/>
            <a:ext cx="4521684" cy="523220"/>
          </a:xfrm>
          <a:prstGeom prst="rect">
            <a:avLst/>
          </a:prstGeom>
          <a:noFill/>
        </p:spPr>
        <p:txBody>
          <a:bodyPr wrap="square" rtlCol="0">
            <a:spAutoFit/>
          </a:bodyPr>
          <a:lstStyle/>
          <a:p>
            <a:r>
              <a:rPr lang="pl-PL" sz="2800" dirty="0" smtClean="0"/>
              <a:t>Pomnik </a:t>
            </a:r>
            <a:r>
              <a:rPr lang="pl-PL" sz="2800" dirty="0" smtClean="0"/>
              <a:t>Wolności Ojczyzny</a:t>
            </a:r>
            <a:endParaRPr lang="pl-PL"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99</TotalTime>
  <Words>217</Words>
  <Application>Microsoft Office PowerPoint</Application>
  <PresentationFormat>Pokaz na ekranie (4:3)</PresentationFormat>
  <Paragraphs>16</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Techniczny</vt:lpstr>
      <vt:lpstr>Olsztyńskie ślady historii </vt:lpstr>
      <vt:lpstr>Slajd 2</vt:lpstr>
      <vt:lpstr>Slajd 3</vt:lpstr>
      <vt:lpstr>Pomnik Orła Białego</vt:lpstr>
      <vt:lpstr>Slajd 5</vt:lpstr>
      <vt:lpstr>Tablica pamiątkowa Józefa Piłsudskiego</vt:lpstr>
      <vt:lpstr>Slajd 7</vt:lpstr>
      <vt:lpstr>Godło Polski</vt:lpstr>
      <vt:lpstr>Slajd 9</vt:lpstr>
      <vt:lpstr>Pomnik Wolności Ojczyzny</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Olsztyńskie ślady historii</dc:title>
  <dc:creator>Przemek</dc:creator>
  <cp:lastModifiedBy>User</cp:lastModifiedBy>
  <cp:revision>20</cp:revision>
  <dcterms:created xsi:type="dcterms:W3CDTF">2018-05-25T13:01:00Z</dcterms:created>
  <dcterms:modified xsi:type="dcterms:W3CDTF">2018-10-27T12:06:07Z</dcterms:modified>
</cp:coreProperties>
</file>